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0" userDrawn="1">
          <p15:clr>
            <a:srgbClr val="A4A3A4"/>
          </p15:clr>
        </p15:guide>
        <p15:guide id="2" pos="2472" userDrawn="1">
          <p15:clr>
            <a:srgbClr val="A4A3A4"/>
          </p15:clr>
        </p15:guide>
        <p15:guide id="3" orient="horz" pos="12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aine Clisham" initials="EC" lastIdx="3" clrIdx="0"/>
  <p:cmAuthor id="1" name="Sarah Watson" initials="SRW" lastIdx="2" clrIdx="1">
    <p:extLst>
      <p:ext uri="{19B8F6BF-5375-455C-9EA6-DF929625EA0E}">
        <p15:presenceInfo xmlns="" xmlns:p15="http://schemas.microsoft.com/office/powerpoint/2012/main" userId="Sarah Wat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F65"/>
    <a:srgbClr val="C8E3B7"/>
    <a:srgbClr val="A5CF8B"/>
    <a:srgbClr val="A8D08C"/>
    <a:srgbClr val="75B549"/>
    <a:srgbClr val="649B3F"/>
    <a:srgbClr val="76B54B"/>
    <a:srgbClr val="4B9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544" y="5744"/>
      </p:cViewPr>
      <p:guideLst>
        <p:guide orient="horz" pos="3240"/>
        <p:guide orient="horz" pos="1248"/>
        <p:guide pos="2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0:40:45.507" idx="1">
    <p:pos x="-508" y="-204"/>
    <p:text>Make clear in a print out that this is a template using</p:text>
    <p:extLst mod="1">
      <p:ext uri="{C676402C-5697-4E1C-873F-D02D1690AC5C}">
        <p15:threadingInfo xmlns=""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2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7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9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5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5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81F7D-57B3-4381-A9F3-9A020915ECFA}" type="datetimeFigureOut">
              <a:rPr lang="en-US" smtClean="0"/>
              <a:pPr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37C3A-61AA-476F-AEB9-6611B91C7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2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jfuture.rg/wat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jfuture.rg/wa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13145" y="1169275"/>
            <a:ext cx="7772400" cy="8521861"/>
          </a:xfrm>
          <a:prstGeom prst="rect">
            <a:avLst/>
          </a:prstGeom>
          <a:gradFill>
            <a:gsLst>
              <a:gs pos="72000">
                <a:srgbClr val="DAEFD2"/>
              </a:gs>
              <a:gs pos="0">
                <a:srgbClr val="87BF65"/>
              </a:gs>
              <a:gs pos="29000">
                <a:srgbClr val="75B549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928" y="152056"/>
            <a:ext cx="7404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cs typeface="Segoe UI" panose="020B0502040204020203" pitchFamily="34" charset="0"/>
              </a:rPr>
              <a:t>Consertando os Velhos Esgotos da </a:t>
            </a:r>
            <a:r>
              <a:rPr lang="pt-BR" sz="2800" b="1" dirty="0">
                <a:solidFill>
                  <a:srgbClr val="FF0000"/>
                </a:solidFill>
                <a:cs typeface="Segoe UI" panose="020B0502040204020203" pitchFamily="34" charset="0"/>
              </a:rPr>
              <a:t>Nossa Cidade</a:t>
            </a:r>
            <a:endParaRPr lang="en-US" sz="2800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9698633"/>
            <a:ext cx="7772399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6809" y="6238112"/>
            <a:ext cx="3627057" cy="1846659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274320" rtlCol="0">
            <a:spAutoFit/>
          </a:bodyPr>
          <a:lstStyle/>
          <a:p>
            <a:r>
              <a:rPr lang="en-US" sz="1400" b="1" dirty="0" smtClean="0"/>
              <a:t>Como </a:t>
            </a:r>
            <a:r>
              <a:rPr lang="en-US" sz="1400" b="1" dirty="0" err="1"/>
              <a:t>estado</a:t>
            </a:r>
            <a:r>
              <a:rPr lang="en-US" sz="1400" b="1" dirty="0"/>
              <a:t> </a:t>
            </a:r>
            <a:r>
              <a:rPr lang="en-US" sz="1400" b="1" dirty="0" err="1"/>
              <a:t>estado</a:t>
            </a:r>
            <a:r>
              <a:rPr lang="en-US" sz="1400" b="1" dirty="0"/>
              <a:t> </a:t>
            </a:r>
            <a:r>
              <a:rPr lang="en-US" sz="1400" b="1" dirty="0" err="1"/>
              <a:t>está</a:t>
            </a:r>
            <a:r>
              <a:rPr lang="en-US" sz="1400" b="1" dirty="0"/>
              <a:t> </a:t>
            </a:r>
            <a:r>
              <a:rPr lang="en-US" sz="1400" b="1" dirty="0" err="1" smtClean="0"/>
              <a:t>ajudando</a:t>
            </a:r>
            <a:endParaRPr lang="en-US" sz="1400" b="1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r>
              <a:rPr lang="en-US" sz="1000" dirty="0"/>
              <a:t>No </a:t>
            </a:r>
            <a:r>
              <a:rPr lang="en-US" sz="1000" dirty="0" err="1"/>
              <a:t>início</a:t>
            </a:r>
            <a:r>
              <a:rPr lang="en-US" sz="1000" dirty="0"/>
              <a:t> de 2015, New Jersey </a:t>
            </a:r>
            <a:r>
              <a:rPr lang="en-US" sz="1000" dirty="0" err="1"/>
              <a:t>emitiu</a:t>
            </a:r>
            <a:r>
              <a:rPr lang="en-US" sz="1000" dirty="0"/>
              <a:t> </a:t>
            </a:r>
            <a:r>
              <a:rPr lang="en-US" sz="1000" dirty="0" err="1"/>
              <a:t>novas</a:t>
            </a:r>
            <a:r>
              <a:rPr lang="en-US" sz="1000" dirty="0"/>
              <a:t> </a:t>
            </a:r>
            <a:r>
              <a:rPr lang="en-US" sz="1000" dirty="0" err="1"/>
              <a:t>licenças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25 </a:t>
            </a:r>
            <a:r>
              <a:rPr lang="en-US" sz="1000" dirty="0" err="1"/>
              <a:t>comunidades</a:t>
            </a:r>
            <a:r>
              <a:rPr lang="en-US" sz="1000" dirty="0"/>
              <a:t> e </a:t>
            </a:r>
            <a:r>
              <a:rPr lang="en-US" sz="1000" dirty="0" err="1"/>
              <a:t>estações</a:t>
            </a:r>
            <a:r>
              <a:rPr lang="en-US" sz="1000" dirty="0"/>
              <a:t> de </a:t>
            </a:r>
            <a:r>
              <a:rPr lang="en-US" sz="1000" dirty="0" err="1"/>
              <a:t>tratamento</a:t>
            </a:r>
            <a:r>
              <a:rPr lang="en-US" sz="1000" dirty="0"/>
              <a:t> de </a:t>
            </a:r>
            <a:r>
              <a:rPr lang="en-US" sz="1000" dirty="0" err="1"/>
              <a:t>esgoto</a:t>
            </a:r>
            <a:r>
              <a:rPr lang="en-US" sz="1000" dirty="0"/>
              <a:t>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  <a:r>
              <a:rPr lang="en-US" sz="1000" dirty="0" err="1"/>
              <a:t>têm</a:t>
            </a:r>
            <a:r>
              <a:rPr lang="en-US" sz="1000" dirty="0"/>
              <a:t> CSOs. </a:t>
            </a:r>
            <a:r>
              <a:rPr lang="en-US" sz="1000" dirty="0" err="1"/>
              <a:t>Essas</a:t>
            </a:r>
            <a:r>
              <a:rPr lang="en-US" sz="1000" dirty="0"/>
              <a:t> </a:t>
            </a:r>
            <a:r>
              <a:rPr lang="en-US" sz="1000" dirty="0" err="1"/>
              <a:t>licenças</a:t>
            </a:r>
            <a:r>
              <a:rPr lang="en-US" sz="1000" dirty="0"/>
              <a:t> </a:t>
            </a:r>
            <a:r>
              <a:rPr lang="en-US" sz="1000" dirty="0" err="1"/>
              <a:t>exigem</a:t>
            </a:r>
            <a:r>
              <a:rPr lang="en-US" sz="1000" dirty="0"/>
              <a:t> </a:t>
            </a:r>
            <a:r>
              <a:rPr lang="en-US" sz="1000" dirty="0" err="1"/>
              <a:t>que</a:t>
            </a:r>
            <a:r>
              <a:rPr lang="en-US" sz="1000" dirty="0"/>
              <a:t> as </a:t>
            </a:r>
            <a:r>
              <a:rPr lang="en-US" sz="1000" dirty="0" err="1"/>
              <a:t>cidades</a:t>
            </a:r>
            <a:r>
              <a:rPr lang="en-US" sz="1000" dirty="0"/>
              <a:t> e </a:t>
            </a:r>
            <a:r>
              <a:rPr lang="en-US" sz="1000" dirty="0" err="1"/>
              <a:t>estações</a:t>
            </a:r>
            <a:r>
              <a:rPr lang="en-US" sz="1000" dirty="0"/>
              <a:t> de </a:t>
            </a:r>
            <a:r>
              <a:rPr lang="en-US" sz="1000" dirty="0" err="1"/>
              <a:t>tratamento</a:t>
            </a:r>
            <a:r>
              <a:rPr lang="en-US" sz="1000" dirty="0"/>
              <a:t> </a:t>
            </a:r>
            <a:r>
              <a:rPr lang="en-US" sz="1000" dirty="0" err="1"/>
              <a:t>devam</a:t>
            </a:r>
            <a:r>
              <a:rPr lang="en-US" sz="1000" dirty="0"/>
              <a:t>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err="1"/>
              <a:t>Desenvolver</a:t>
            </a:r>
            <a:r>
              <a:rPr lang="en-US" sz="1000" dirty="0"/>
              <a:t> a </a:t>
            </a:r>
            <a:r>
              <a:rPr lang="en-US" sz="1000" dirty="0" err="1"/>
              <a:t>longo</a:t>
            </a:r>
            <a:r>
              <a:rPr lang="en-US" sz="1000" dirty="0"/>
              <a:t> </a:t>
            </a:r>
            <a:r>
              <a:rPr lang="en-US" sz="1000" dirty="0" err="1"/>
              <a:t>prazo</a:t>
            </a:r>
            <a:r>
              <a:rPr lang="en-US" sz="1000" dirty="0"/>
              <a:t> </a:t>
            </a:r>
            <a:r>
              <a:rPr lang="en-US" sz="1000" dirty="0" err="1"/>
              <a:t>planos</a:t>
            </a:r>
            <a:r>
              <a:rPr lang="en-US" sz="1000" dirty="0"/>
              <a:t> de control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  <a:r>
              <a:rPr lang="en-US" sz="1000" dirty="0" err="1"/>
              <a:t>descrevem</a:t>
            </a:r>
            <a:r>
              <a:rPr lang="en-US" sz="1000" dirty="0"/>
              <a:t> </a:t>
            </a:r>
            <a:r>
              <a:rPr lang="en-US" sz="1000" dirty="0" err="1"/>
              <a:t>como</a:t>
            </a:r>
            <a:r>
              <a:rPr lang="en-US" sz="1000" dirty="0"/>
              <a:t> </a:t>
            </a:r>
            <a:r>
              <a:rPr lang="en-US" sz="1000" dirty="0" err="1"/>
              <a:t>vão</a:t>
            </a:r>
            <a:r>
              <a:rPr lang="en-US" sz="1000" dirty="0"/>
              <a:t> </a:t>
            </a:r>
            <a:r>
              <a:rPr lang="en-US" sz="1000" dirty="0" err="1"/>
              <a:t>atualizar</a:t>
            </a:r>
            <a:r>
              <a:rPr lang="en-US" sz="1000" dirty="0"/>
              <a:t> a infra-</a:t>
            </a:r>
            <a:r>
              <a:rPr lang="en-US" sz="1000" dirty="0" err="1"/>
              <a:t>estrutura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  <a:r>
              <a:rPr lang="en-US" sz="1000" dirty="0" err="1"/>
              <a:t>reduzir</a:t>
            </a:r>
            <a:r>
              <a:rPr lang="en-US" sz="1000" dirty="0"/>
              <a:t> </a:t>
            </a:r>
            <a:r>
              <a:rPr lang="en-US" sz="1000" dirty="0" err="1"/>
              <a:t>ou</a:t>
            </a:r>
            <a:r>
              <a:rPr lang="en-US" sz="1000" dirty="0"/>
              <a:t> </a:t>
            </a:r>
            <a:r>
              <a:rPr lang="en-US" sz="1000" dirty="0" err="1"/>
              <a:t>parar</a:t>
            </a:r>
            <a:r>
              <a:rPr lang="en-US" sz="1000" dirty="0"/>
              <a:t> </a:t>
            </a:r>
            <a:r>
              <a:rPr lang="en-US" sz="1000" dirty="0" err="1"/>
              <a:t>os</a:t>
            </a:r>
            <a:r>
              <a:rPr lang="en-US" sz="1000" dirty="0"/>
              <a:t> </a:t>
            </a:r>
            <a:r>
              <a:rPr lang="en-US" sz="1000" dirty="0" err="1" smtClean="0"/>
              <a:t>trasbordamentos</a:t>
            </a:r>
            <a:r>
              <a:rPr lang="en-US" sz="10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err="1" smtClean="0"/>
              <a:t>Reportar</a:t>
            </a:r>
            <a:r>
              <a:rPr lang="en-US" sz="1000" dirty="0" smtClean="0"/>
              <a:t> </a:t>
            </a:r>
            <a:r>
              <a:rPr lang="en-US" sz="1000" dirty="0" err="1"/>
              <a:t>quantas</a:t>
            </a:r>
            <a:r>
              <a:rPr lang="en-US" sz="1000" dirty="0"/>
              <a:t> </a:t>
            </a:r>
            <a:r>
              <a:rPr lang="en-US" sz="1000" dirty="0" err="1"/>
              <a:t>vezes</a:t>
            </a:r>
            <a:r>
              <a:rPr lang="en-US" sz="1000" dirty="0"/>
              <a:t> </a:t>
            </a:r>
            <a:r>
              <a:rPr lang="en-US" sz="1000" dirty="0" err="1"/>
              <a:t>trasbordamentos</a:t>
            </a:r>
            <a:r>
              <a:rPr lang="en-US" sz="1000" dirty="0"/>
              <a:t> </a:t>
            </a:r>
            <a:r>
              <a:rPr lang="en-US" sz="1000" dirty="0" err="1" smtClean="0"/>
              <a:t>acontecem</a:t>
            </a:r>
            <a:endParaRPr lang="en-US" sz="10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 err="1" smtClean="0"/>
              <a:t>Conversar</a:t>
            </a:r>
            <a:r>
              <a:rPr lang="en-US" sz="1000" dirty="0" smtClean="0"/>
              <a:t> </a:t>
            </a:r>
            <a:r>
              <a:rPr lang="en-US" sz="1000" dirty="0"/>
              <a:t>com </a:t>
            </a:r>
            <a:r>
              <a:rPr lang="en-US" sz="1000" dirty="0" err="1"/>
              <a:t>os</a:t>
            </a:r>
            <a:r>
              <a:rPr lang="en-US" sz="1000" dirty="0"/>
              <a:t> </a:t>
            </a:r>
            <a:r>
              <a:rPr lang="en-US" sz="1000" dirty="0" err="1"/>
              <a:t>moradores</a:t>
            </a:r>
            <a:r>
              <a:rPr lang="en-US" sz="1000" dirty="0"/>
              <a:t> e </a:t>
            </a:r>
            <a:r>
              <a:rPr lang="en-US" sz="1000" dirty="0" err="1"/>
              <a:t>donos</a:t>
            </a:r>
            <a:r>
              <a:rPr lang="en-US" sz="1000" dirty="0"/>
              <a:t> de </a:t>
            </a:r>
            <a:r>
              <a:rPr lang="en-US" sz="1000" dirty="0" err="1"/>
              <a:t>negócios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  <a:r>
              <a:rPr lang="en-US" sz="1000" dirty="0" err="1"/>
              <a:t>aprender</a:t>
            </a:r>
            <a:r>
              <a:rPr lang="en-US" sz="1000" dirty="0"/>
              <a:t> </a:t>
            </a:r>
            <a:r>
              <a:rPr lang="en-US" sz="1000" dirty="0" err="1"/>
              <a:t>quais</a:t>
            </a:r>
            <a:r>
              <a:rPr lang="en-US" sz="1000" dirty="0"/>
              <a:t> </a:t>
            </a:r>
            <a:r>
              <a:rPr lang="en-US" sz="1000" dirty="0" err="1"/>
              <a:t>são</a:t>
            </a:r>
            <a:r>
              <a:rPr lang="en-US" sz="1000" dirty="0"/>
              <a:t> </a:t>
            </a:r>
            <a:r>
              <a:rPr lang="en-US" sz="1000" dirty="0" err="1"/>
              <a:t>os</a:t>
            </a:r>
            <a:r>
              <a:rPr lang="en-US" sz="1000" dirty="0"/>
              <a:t> </a:t>
            </a:r>
            <a:r>
              <a:rPr lang="en-US" sz="1000" dirty="0" err="1"/>
              <a:t>projetos</a:t>
            </a:r>
            <a:r>
              <a:rPr lang="en-US" sz="1000" dirty="0"/>
              <a:t> </a:t>
            </a:r>
            <a:r>
              <a:rPr lang="en-US" sz="1000" dirty="0" err="1"/>
              <a:t>mais</a:t>
            </a:r>
            <a:r>
              <a:rPr lang="en-US" sz="1000" dirty="0"/>
              <a:t> </a:t>
            </a:r>
            <a:r>
              <a:rPr lang="en-US" sz="1000" dirty="0" err="1" smtClean="0"/>
              <a:t>importantes</a:t>
            </a:r>
            <a:r>
              <a:rPr lang="en-US" sz="1000" dirty="0" smtClean="0">
                <a:ea typeface="Adobe Heiti Std R" panose="020B0400000000000000" pitchFamily="34" charset="-128"/>
              </a:rPr>
              <a:t>.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4062003" y="3140492"/>
            <a:ext cx="3384194" cy="1508105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wrap="square" numCol="1" spcCol="274320" rtlCol="0">
            <a:spAutoFit/>
          </a:bodyPr>
          <a:lstStyle/>
          <a:p>
            <a:r>
              <a:rPr lang="en-US" sz="1200" b="1" dirty="0"/>
              <a:t>Como </a:t>
            </a:r>
            <a:r>
              <a:rPr lang="en-US" sz="1200" b="1" dirty="0" err="1"/>
              <a:t>corrigir</a:t>
            </a:r>
            <a:r>
              <a:rPr lang="en-US" sz="1200" b="1" dirty="0"/>
              <a:t> o </a:t>
            </a:r>
            <a:r>
              <a:rPr lang="en-US" sz="1200" b="1" dirty="0" err="1"/>
              <a:t>problema</a:t>
            </a:r>
            <a:endParaRPr lang="en-US" sz="1200" dirty="0"/>
          </a:p>
          <a:p>
            <a:pPr algn="just"/>
            <a:r>
              <a:rPr lang="en-US" sz="1000" dirty="0" err="1" smtClean="0"/>
              <a:t>Reduzir</a:t>
            </a:r>
            <a:r>
              <a:rPr lang="en-US" sz="1000" dirty="0" smtClean="0"/>
              <a:t> </a:t>
            </a:r>
            <a:r>
              <a:rPr lang="en-US" sz="1000" dirty="0" err="1"/>
              <a:t>ou</a:t>
            </a:r>
            <a:r>
              <a:rPr lang="en-US" sz="1000" dirty="0"/>
              <a:t> </a:t>
            </a:r>
            <a:r>
              <a:rPr lang="en-US" sz="1000" dirty="0" err="1"/>
              <a:t>eliminar</a:t>
            </a:r>
            <a:r>
              <a:rPr lang="en-US" sz="1000" dirty="0"/>
              <a:t> </a:t>
            </a:r>
            <a:r>
              <a:rPr lang="en-US" sz="1000" dirty="0" err="1"/>
              <a:t>os</a:t>
            </a:r>
            <a:r>
              <a:rPr lang="en-US" sz="1000" dirty="0"/>
              <a:t> </a:t>
            </a:r>
            <a:r>
              <a:rPr lang="en-US" sz="1000" dirty="0" err="1"/>
              <a:t>excessos</a:t>
            </a:r>
            <a:r>
              <a:rPr lang="en-US" sz="1000" dirty="0"/>
              <a:t> </a:t>
            </a:r>
            <a:r>
              <a:rPr lang="en-US" sz="1000" dirty="0" err="1"/>
              <a:t>vai</a:t>
            </a:r>
            <a:r>
              <a:rPr lang="en-US" sz="1000" dirty="0"/>
              <a:t> </a:t>
            </a:r>
            <a:r>
              <a:rPr lang="en-US" sz="1000" dirty="0" err="1"/>
              <a:t>exigir</a:t>
            </a:r>
            <a:r>
              <a:rPr lang="en-US" sz="1000" dirty="0"/>
              <a:t> um </a:t>
            </a:r>
            <a:r>
              <a:rPr lang="en-US" sz="1000" dirty="0" err="1"/>
              <a:t>conjunto</a:t>
            </a:r>
            <a:r>
              <a:rPr lang="en-US" sz="1000" dirty="0"/>
              <a:t> </a:t>
            </a:r>
            <a:r>
              <a:rPr lang="en-US" sz="1000" dirty="0" err="1"/>
              <a:t>diversificado</a:t>
            </a:r>
            <a:r>
              <a:rPr lang="en-US" sz="1000" dirty="0"/>
              <a:t> de </a:t>
            </a:r>
            <a:r>
              <a:rPr lang="en-US" sz="1000" dirty="0" err="1"/>
              <a:t>reparos</a:t>
            </a:r>
            <a:r>
              <a:rPr lang="en-US" sz="1000" dirty="0"/>
              <a:t>. As </a:t>
            </a:r>
            <a:r>
              <a:rPr lang="en-US" sz="1000" dirty="0" err="1"/>
              <a:t>cidades</a:t>
            </a:r>
            <a:r>
              <a:rPr lang="en-US" sz="1000" dirty="0"/>
              <a:t> </a:t>
            </a:r>
            <a:r>
              <a:rPr lang="en-US" sz="1000" dirty="0" err="1"/>
              <a:t>terão</a:t>
            </a:r>
            <a:r>
              <a:rPr lang="en-US" sz="1000" dirty="0"/>
              <a:t> de </a:t>
            </a:r>
            <a:r>
              <a:rPr lang="en-US" sz="1000" dirty="0" err="1"/>
              <a:t>criar</a:t>
            </a:r>
            <a:r>
              <a:rPr lang="en-US" sz="1000" dirty="0"/>
              <a:t> </a:t>
            </a:r>
            <a:r>
              <a:rPr lang="en-US" sz="1000" dirty="0" err="1"/>
              <a:t>uma</a:t>
            </a:r>
            <a:r>
              <a:rPr lang="en-US" sz="1000" dirty="0"/>
              <a:t> </a:t>
            </a:r>
            <a:r>
              <a:rPr lang="en-US" sz="1000" dirty="0" err="1"/>
              <a:t>solução</a:t>
            </a:r>
            <a:r>
              <a:rPr lang="en-US" sz="1000" dirty="0"/>
              <a:t> </a:t>
            </a:r>
            <a:r>
              <a:rPr lang="en-US" sz="1000" dirty="0" err="1"/>
              <a:t>personalizada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  <a:r>
              <a:rPr lang="en-US" sz="1000" dirty="0" err="1"/>
              <a:t>cada</a:t>
            </a:r>
            <a:r>
              <a:rPr lang="en-US" sz="1000" dirty="0"/>
              <a:t> </a:t>
            </a:r>
            <a:r>
              <a:rPr lang="en-US" sz="1000" dirty="0" err="1"/>
              <a:t>bairro</a:t>
            </a:r>
            <a:r>
              <a:rPr lang="en-US" sz="1000" dirty="0"/>
              <a:t> </a:t>
            </a:r>
            <a:r>
              <a:rPr lang="en-US" sz="1000" dirty="0" err="1"/>
              <a:t>porque</a:t>
            </a:r>
            <a:r>
              <a:rPr lang="en-US" sz="1000" dirty="0"/>
              <a:t> as </a:t>
            </a:r>
            <a:r>
              <a:rPr lang="en-US" sz="1000" dirty="0" err="1"/>
              <a:t>condições</a:t>
            </a:r>
            <a:r>
              <a:rPr lang="en-US" sz="1000" dirty="0"/>
              <a:t> </a:t>
            </a:r>
            <a:r>
              <a:rPr lang="en-US" sz="1000" dirty="0" err="1"/>
              <a:t>locais</a:t>
            </a:r>
            <a:r>
              <a:rPr lang="en-US" sz="1000" dirty="0"/>
              <a:t> </a:t>
            </a:r>
            <a:r>
              <a:rPr lang="en-US" sz="1000" dirty="0" err="1"/>
              <a:t>podem</a:t>
            </a:r>
            <a:r>
              <a:rPr lang="en-US" sz="1000" dirty="0"/>
              <a:t> </a:t>
            </a:r>
            <a:r>
              <a:rPr lang="en-US" sz="1000" dirty="0" err="1"/>
              <a:t>variar</a:t>
            </a:r>
            <a:r>
              <a:rPr lang="en-US" sz="1000" dirty="0"/>
              <a:t>. O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  <a:r>
              <a:rPr lang="en-US" sz="1000" dirty="0" err="1"/>
              <a:t>funciona</a:t>
            </a:r>
            <a:r>
              <a:rPr lang="en-US" sz="1000" dirty="0"/>
              <a:t> </a:t>
            </a:r>
            <a:r>
              <a:rPr lang="en-US" sz="1000" dirty="0" err="1"/>
              <a:t>bem</a:t>
            </a:r>
            <a:r>
              <a:rPr lang="en-US" sz="1000" dirty="0"/>
              <a:t>  </a:t>
            </a:r>
            <a:r>
              <a:rPr lang="en-US" sz="1000" dirty="0" err="1"/>
              <a:t>numa</a:t>
            </a:r>
            <a:r>
              <a:rPr lang="en-US" sz="1000" dirty="0"/>
              <a:t> </a:t>
            </a:r>
            <a:r>
              <a:rPr lang="en-US" sz="1000" dirty="0" err="1"/>
              <a:t>rua</a:t>
            </a:r>
            <a:r>
              <a:rPr lang="en-US" sz="1000" dirty="0"/>
              <a:t>, </a:t>
            </a:r>
            <a:r>
              <a:rPr lang="en-US" sz="1000" dirty="0" err="1"/>
              <a:t>por</a:t>
            </a:r>
            <a:r>
              <a:rPr lang="en-US" sz="1000" dirty="0"/>
              <a:t> </a:t>
            </a:r>
            <a:r>
              <a:rPr lang="en-US" sz="1000" dirty="0" err="1"/>
              <a:t>exemplo</a:t>
            </a:r>
            <a:r>
              <a:rPr lang="en-US" sz="1000" dirty="0"/>
              <a:t>, </a:t>
            </a:r>
            <a:r>
              <a:rPr lang="en-US" sz="1000" dirty="0" err="1"/>
              <a:t>não</a:t>
            </a:r>
            <a:r>
              <a:rPr lang="en-US" sz="1000" dirty="0"/>
              <a:t> </a:t>
            </a:r>
            <a:r>
              <a:rPr lang="en-US" sz="1000" dirty="0" err="1"/>
              <a:t>pode</a:t>
            </a:r>
            <a:r>
              <a:rPr lang="en-US" sz="1000" dirty="0"/>
              <a:t> </a:t>
            </a:r>
            <a:r>
              <a:rPr lang="en-US" sz="1000" dirty="0" err="1"/>
              <a:t>ser</a:t>
            </a:r>
            <a:r>
              <a:rPr lang="en-US" sz="1000" dirty="0"/>
              <a:t> a </a:t>
            </a:r>
            <a:r>
              <a:rPr lang="en-US" sz="1000" dirty="0" err="1"/>
              <a:t>melhor</a:t>
            </a:r>
            <a:r>
              <a:rPr lang="en-US" sz="1000" dirty="0"/>
              <a:t> </a:t>
            </a:r>
            <a:r>
              <a:rPr lang="en-US" sz="1000" dirty="0" err="1"/>
              <a:t>solução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outros </a:t>
            </a:r>
            <a:r>
              <a:rPr lang="en-US" sz="1000" dirty="0" err="1"/>
              <a:t>poucos</a:t>
            </a:r>
            <a:r>
              <a:rPr lang="en-US" sz="1000" dirty="0"/>
              <a:t> </a:t>
            </a:r>
            <a:r>
              <a:rPr lang="en-US" sz="1000" dirty="0" err="1"/>
              <a:t>quateirões</a:t>
            </a:r>
            <a:r>
              <a:rPr lang="en-US" sz="1000" dirty="0"/>
              <a:t> de </a:t>
            </a:r>
            <a:r>
              <a:rPr lang="en-US" sz="1000" dirty="0" err="1"/>
              <a:t>distância</a:t>
            </a:r>
            <a:r>
              <a:rPr lang="en-US" sz="1000" dirty="0"/>
              <a:t>. </a:t>
            </a:r>
            <a:r>
              <a:rPr lang="en-US" sz="1000" dirty="0" err="1"/>
              <a:t>Lições</a:t>
            </a:r>
            <a:r>
              <a:rPr lang="en-US" sz="1000" dirty="0"/>
              <a:t> de outros </a:t>
            </a:r>
            <a:r>
              <a:rPr lang="en-US" sz="1000" dirty="0" err="1"/>
              <a:t>lugares</a:t>
            </a:r>
            <a:r>
              <a:rPr lang="en-US" sz="1000" dirty="0"/>
              <a:t> </a:t>
            </a:r>
            <a:r>
              <a:rPr lang="en-US" sz="1000" dirty="0" err="1"/>
              <a:t>mostram</a:t>
            </a:r>
            <a:r>
              <a:rPr lang="en-US" sz="1000" dirty="0"/>
              <a:t> o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  <a:r>
              <a:rPr lang="en-US" sz="1000" dirty="0" err="1"/>
              <a:t>provavelmente</a:t>
            </a:r>
            <a:r>
              <a:rPr lang="en-US" sz="1000" dirty="0"/>
              <a:t> </a:t>
            </a:r>
            <a:r>
              <a:rPr lang="en-US" sz="1000" dirty="0" err="1"/>
              <a:t>acontece</a:t>
            </a:r>
            <a:r>
              <a:rPr lang="en-US" sz="1000" dirty="0"/>
              <a:t> </a:t>
            </a:r>
            <a:r>
              <a:rPr lang="en-US" sz="1000" dirty="0" err="1"/>
              <a:t>é</a:t>
            </a:r>
            <a:r>
              <a:rPr lang="en-US" sz="1000" dirty="0"/>
              <a:t> </a:t>
            </a:r>
            <a:r>
              <a:rPr lang="en-US" sz="1000" dirty="0" err="1"/>
              <a:t>uma</a:t>
            </a:r>
            <a:r>
              <a:rPr lang="en-US" sz="1000" dirty="0"/>
              <a:t> </a:t>
            </a:r>
            <a:r>
              <a:rPr lang="en-US" sz="1000" dirty="0" err="1"/>
              <a:t>mistura</a:t>
            </a:r>
            <a:r>
              <a:rPr lang="en-US" sz="1000" dirty="0"/>
              <a:t> de </a:t>
            </a:r>
            <a:r>
              <a:rPr lang="en-US" sz="1000" dirty="0" err="1"/>
              <a:t>mudanças</a:t>
            </a:r>
            <a:r>
              <a:rPr lang="en-US" sz="1000" dirty="0"/>
              <a:t> </a:t>
            </a:r>
            <a:r>
              <a:rPr lang="en-US" sz="1000" dirty="0" err="1"/>
              <a:t>acima</a:t>
            </a:r>
            <a:r>
              <a:rPr lang="en-US" sz="1000" dirty="0"/>
              <a:t> do solo e </a:t>
            </a:r>
            <a:r>
              <a:rPr lang="en-US" sz="1000" dirty="0" err="1"/>
              <a:t>abaixo</a:t>
            </a:r>
            <a:r>
              <a:rPr lang="en-US" sz="1000" dirty="0"/>
              <a:t> do solo. </a:t>
            </a:r>
            <a:endParaRPr lang="en-US" sz="600" dirty="0"/>
          </a:p>
        </p:txBody>
      </p:sp>
      <p:sp>
        <p:nvSpPr>
          <p:cNvPr id="29" name="TextBox 28"/>
          <p:cNvSpPr txBox="1"/>
          <p:nvPr/>
        </p:nvSpPr>
        <p:spPr>
          <a:xfrm>
            <a:off x="4062003" y="1457336"/>
            <a:ext cx="3384132" cy="1692771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274320" rtlCol="0">
            <a:spAutoFit/>
          </a:bodyPr>
          <a:lstStyle/>
          <a:p>
            <a:r>
              <a:rPr lang="en-US" sz="1400" b="1" dirty="0" smtClean="0"/>
              <a:t>Como </a:t>
            </a:r>
            <a:r>
              <a:rPr lang="en-US" sz="1400" b="1" dirty="0" err="1"/>
              <a:t>isso</a:t>
            </a:r>
            <a:r>
              <a:rPr lang="en-US" sz="1400" b="1" dirty="0"/>
              <a:t> </a:t>
            </a:r>
            <a:r>
              <a:rPr lang="en-US" sz="1400" b="1" dirty="0" err="1"/>
              <a:t>afeta</a:t>
            </a:r>
            <a:r>
              <a:rPr lang="en-US" sz="1400" b="1" dirty="0"/>
              <a:t> a </a:t>
            </a:r>
            <a:r>
              <a:rPr lang="en-US" sz="1400" b="1" dirty="0" err="1">
                <a:solidFill>
                  <a:srgbClr val="FF0000"/>
                </a:solidFill>
              </a:rPr>
              <a:t>Nossa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Cidade</a:t>
            </a:r>
            <a:endParaRPr lang="en-US" sz="1400" b="1" dirty="0">
              <a:solidFill>
                <a:srgbClr val="C00000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algn="just"/>
            <a:r>
              <a:rPr lang="en-US" sz="1000" dirty="0" err="1" smtClean="0">
                <a:solidFill>
                  <a:srgbClr val="FF0000"/>
                </a:solidFill>
              </a:rPr>
              <a:t>Nossa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err="1">
                <a:solidFill>
                  <a:srgbClr val="FF0000"/>
                </a:solidFill>
              </a:rPr>
              <a:t>cidade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/>
              <a:t>deve</a:t>
            </a:r>
            <a:r>
              <a:rPr lang="en-US" sz="1000" dirty="0"/>
              <a:t> </a:t>
            </a:r>
            <a:r>
              <a:rPr lang="en-US" sz="1000" dirty="0" err="1"/>
              <a:t>criar</a:t>
            </a:r>
            <a:r>
              <a:rPr lang="en-US" sz="1000" dirty="0"/>
              <a:t> um </a:t>
            </a:r>
            <a:r>
              <a:rPr lang="en-US" sz="1000" dirty="0" err="1"/>
              <a:t>plano</a:t>
            </a:r>
            <a:r>
              <a:rPr lang="en-US" sz="1000" dirty="0"/>
              <a:t> entre </a:t>
            </a:r>
            <a:r>
              <a:rPr lang="en-US" sz="1000" dirty="0" err="1"/>
              <a:t>três</a:t>
            </a:r>
            <a:r>
              <a:rPr lang="en-US" sz="1000" dirty="0"/>
              <a:t> e </a:t>
            </a:r>
            <a:r>
              <a:rPr lang="en-US" sz="1000" dirty="0" err="1"/>
              <a:t>cinco</a:t>
            </a:r>
            <a:r>
              <a:rPr lang="en-US" sz="1000" dirty="0"/>
              <a:t> </a:t>
            </a:r>
            <a:r>
              <a:rPr lang="en-US" sz="1000" dirty="0" err="1"/>
              <a:t>anos</a:t>
            </a:r>
            <a:r>
              <a:rPr lang="en-US" sz="1000" dirty="0"/>
              <a:t>. As </a:t>
            </a:r>
            <a:r>
              <a:rPr lang="en-US" sz="1000" dirty="0" err="1"/>
              <a:t>cidades</a:t>
            </a:r>
            <a:r>
              <a:rPr lang="en-US" sz="1000" dirty="0"/>
              <a:t> </a:t>
            </a:r>
            <a:r>
              <a:rPr lang="en-US" sz="1000" dirty="0" err="1"/>
              <a:t>terão</a:t>
            </a:r>
            <a:r>
              <a:rPr lang="en-US" sz="1000" dirty="0"/>
              <a:t>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  <a:r>
              <a:rPr lang="en-US" sz="1000" dirty="0" err="1"/>
              <a:t>contratar</a:t>
            </a:r>
            <a:r>
              <a:rPr lang="en-US" sz="1000" dirty="0"/>
              <a:t> </a:t>
            </a:r>
            <a:r>
              <a:rPr lang="en-US" sz="1000" dirty="0" err="1"/>
              <a:t>especialistas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  <a:r>
              <a:rPr lang="en-US" sz="1000" dirty="0" err="1"/>
              <a:t>estudar</a:t>
            </a:r>
            <a:r>
              <a:rPr lang="en-US" sz="1000" dirty="0"/>
              <a:t> o </a:t>
            </a:r>
            <a:r>
              <a:rPr lang="en-US" sz="1000" dirty="0" err="1"/>
              <a:t>problema</a:t>
            </a:r>
            <a:r>
              <a:rPr lang="en-US" sz="1000" dirty="0"/>
              <a:t> e </a:t>
            </a:r>
            <a:r>
              <a:rPr lang="en-US" sz="1000" dirty="0" err="1"/>
              <a:t>encontrar</a:t>
            </a:r>
            <a:r>
              <a:rPr lang="en-US" sz="1000" dirty="0"/>
              <a:t> as </a:t>
            </a:r>
            <a:r>
              <a:rPr lang="en-US" sz="1000" dirty="0" err="1"/>
              <a:t>melhores</a:t>
            </a:r>
            <a:r>
              <a:rPr lang="en-US" sz="1000" dirty="0"/>
              <a:t> </a:t>
            </a:r>
            <a:r>
              <a:rPr lang="en-US" sz="1000" dirty="0" err="1"/>
              <a:t>soluções</a:t>
            </a:r>
            <a:r>
              <a:rPr lang="en-US" sz="1000" dirty="0"/>
              <a:t> com o </a:t>
            </a:r>
            <a:r>
              <a:rPr lang="en-US" sz="1000" dirty="0" err="1"/>
              <a:t>máximo</a:t>
            </a:r>
            <a:r>
              <a:rPr lang="en-US" sz="1000" dirty="0"/>
              <a:t> de </a:t>
            </a:r>
            <a:r>
              <a:rPr lang="en-US" sz="1000" dirty="0" err="1"/>
              <a:t>benefícios</a:t>
            </a:r>
            <a:r>
              <a:rPr lang="en-US" sz="1000" dirty="0"/>
              <a:t> e  </a:t>
            </a:r>
            <a:r>
              <a:rPr lang="en-US" sz="1000" dirty="0" err="1"/>
              <a:t>menor</a:t>
            </a:r>
            <a:r>
              <a:rPr lang="en-US" sz="1000" dirty="0"/>
              <a:t> </a:t>
            </a:r>
            <a:r>
              <a:rPr lang="en-US" sz="1000" dirty="0" err="1"/>
              <a:t>custo</a:t>
            </a:r>
            <a:r>
              <a:rPr lang="en-US" sz="1000" dirty="0"/>
              <a:t>. As </a:t>
            </a:r>
            <a:r>
              <a:rPr lang="en-US" sz="1000" dirty="0" err="1"/>
              <a:t>cidades</a:t>
            </a:r>
            <a:r>
              <a:rPr lang="en-US" sz="1000" dirty="0"/>
              <a:t> e as </a:t>
            </a:r>
            <a:r>
              <a:rPr lang="en-US" sz="1000" dirty="0" err="1"/>
              <a:t>estações</a:t>
            </a:r>
            <a:r>
              <a:rPr lang="en-US" sz="1000" dirty="0"/>
              <a:t> de </a:t>
            </a:r>
            <a:r>
              <a:rPr lang="en-US" sz="1000" dirty="0" err="1"/>
              <a:t>tratamento</a:t>
            </a:r>
            <a:r>
              <a:rPr lang="en-US" sz="1000" dirty="0"/>
              <a:t> </a:t>
            </a:r>
            <a:r>
              <a:rPr lang="en-US" sz="1000" dirty="0" err="1"/>
              <a:t>também</a:t>
            </a:r>
            <a:r>
              <a:rPr lang="en-US" sz="1000" dirty="0"/>
              <a:t> </a:t>
            </a:r>
            <a:r>
              <a:rPr lang="en-US" sz="1000" dirty="0" err="1"/>
              <a:t>devem</a:t>
            </a:r>
            <a:r>
              <a:rPr lang="en-US" sz="1000" dirty="0"/>
              <a:t> </a:t>
            </a:r>
            <a:r>
              <a:rPr lang="en-US" sz="1000" dirty="0" err="1"/>
              <a:t>descobrir</a:t>
            </a:r>
            <a:r>
              <a:rPr lang="en-US" sz="1000" dirty="0"/>
              <a:t> </a:t>
            </a:r>
            <a:r>
              <a:rPr lang="en-US" sz="1000" dirty="0" err="1"/>
              <a:t>como</a:t>
            </a:r>
            <a:r>
              <a:rPr lang="en-US" sz="1000" dirty="0"/>
              <a:t> </a:t>
            </a:r>
            <a:r>
              <a:rPr lang="en-US" sz="1000" dirty="0" err="1"/>
              <a:t>pagar</a:t>
            </a:r>
            <a:r>
              <a:rPr lang="en-US" sz="1000" dirty="0"/>
              <a:t> </a:t>
            </a:r>
            <a:r>
              <a:rPr lang="en-US" sz="1000" dirty="0" err="1"/>
              <a:t>os</a:t>
            </a:r>
            <a:r>
              <a:rPr lang="en-US" sz="1000" dirty="0"/>
              <a:t> </a:t>
            </a:r>
            <a:r>
              <a:rPr lang="en-US" sz="1000" dirty="0" err="1"/>
              <a:t>consertos</a:t>
            </a:r>
            <a:r>
              <a:rPr lang="en-US" sz="1000" dirty="0"/>
              <a:t> </a:t>
            </a:r>
            <a:r>
              <a:rPr lang="en-US" sz="1000" dirty="0" err="1"/>
              <a:t>ao</a:t>
            </a:r>
            <a:r>
              <a:rPr lang="en-US" sz="1000" dirty="0"/>
              <a:t> </a:t>
            </a:r>
            <a:r>
              <a:rPr lang="en-US" sz="1000" dirty="0" err="1"/>
              <a:t>longo</a:t>
            </a:r>
            <a:r>
              <a:rPr lang="en-US" sz="1000" dirty="0"/>
              <a:t> do tempo. Estes </a:t>
            </a:r>
            <a:r>
              <a:rPr lang="en-US" sz="1000" dirty="0" err="1"/>
              <a:t>projetos</a:t>
            </a:r>
            <a:r>
              <a:rPr lang="en-US" sz="1000" dirty="0"/>
              <a:t> de </a:t>
            </a:r>
            <a:r>
              <a:rPr lang="en-US" sz="1000" dirty="0" err="1"/>
              <a:t>reparação</a:t>
            </a:r>
            <a:r>
              <a:rPr lang="en-US" sz="1000" dirty="0"/>
              <a:t> </a:t>
            </a:r>
            <a:r>
              <a:rPr lang="en-US" sz="1000" dirty="0" err="1"/>
              <a:t>têm</a:t>
            </a:r>
            <a:r>
              <a:rPr lang="en-US" sz="1000" dirty="0"/>
              <a:t> o </a:t>
            </a:r>
            <a:r>
              <a:rPr lang="en-US" sz="1000" dirty="0" err="1"/>
              <a:t>potencial</a:t>
            </a:r>
            <a:r>
              <a:rPr lang="en-US" sz="1000" dirty="0"/>
              <a:t> de transformer a </a:t>
            </a:r>
            <a:r>
              <a:rPr lang="en-US" sz="1000" dirty="0" err="1"/>
              <a:t>sua</a:t>
            </a:r>
            <a:r>
              <a:rPr lang="en-US" sz="1000" dirty="0"/>
              <a:t> </a:t>
            </a:r>
            <a:r>
              <a:rPr lang="en-US" sz="1000" dirty="0" err="1"/>
              <a:t>cidade</a:t>
            </a:r>
            <a:r>
              <a:rPr lang="en-US" sz="1000" dirty="0"/>
              <a:t> </a:t>
            </a:r>
            <a:r>
              <a:rPr lang="en-US" sz="1000" dirty="0" err="1"/>
              <a:t>através</a:t>
            </a:r>
            <a:r>
              <a:rPr lang="en-US" sz="1000" dirty="0"/>
              <a:t> de </a:t>
            </a:r>
            <a:r>
              <a:rPr lang="en-US" sz="1000" dirty="0" err="1"/>
              <a:t>uma</a:t>
            </a:r>
            <a:r>
              <a:rPr lang="en-US" sz="1000" dirty="0"/>
              <a:t> </a:t>
            </a:r>
            <a:r>
              <a:rPr lang="en-US" sz="1000" dirty="0" err="1"/>
              <a:t>remodelação</a:t>
            </a:r>
            <a:r>
              <a:rPr lang="en-US" sz="1000" dirty="0"/>
              <a:t> </a:t>
            </a:r>
            <a:r>
              <a:rPr lang="en-US" sz="1000" dirty="0" err="1"/>
              <a:t>mais</a:t>
            </a:r>
            <a:r>
              <a:rPr lang="en-US" sz="1000" dirty="0"/>
              <a:t> </a:t>
            </a:r>
            <a:r>
              <a:rPr lang="en-US" sz="1000" dirty="0" err="1"/>
              <a:t>verde</a:t>
            </a:r>
            <a:r>
              <a:rPr lang="en-US" sz="1000" dirty="0"/>
              <a:t>, </a:t>
            </a:r>
            <a:r>
              <a:rPr lang="en-US" sz="1000" dirty="0" err="1"/>
              <a:t>novos</a:t>
            </a:r>
            <a:r>
              <a:rPr lang="en-US" sz="1000" dirty="0"/>
              <a:t> </a:t>
            </a:r>
            <a:r>
              <a:rPr lang="en-US" sz="1000" dirty="0" err="1"/>
              <a:t>parques</a:t>
            </a:r>
            <a:r>
              <a:rPr lang="en-US" sz="1000" dirty="0"/>
              <a:t>, e a </a:t>
            </a:r>
            <a:r>
              <a:rPr lang="en-US" sz="1000" dirty="0" err="1"/>
              <a:t>mudar</a:t>
            </a:r>
            <a:r>
              <a:rPr lang="en-US" sz="1000" dirty="0"/>
              <a:t> a </a:t>
            </a:r>
            <a:r>
              <a:rPr lang="en-US" sz="1000" dirty="0" err="1"/>
              <a:t>aparência</a:t>
            </a:r>
            <a:r>
              <a:rPr lang="en-US" sz="1000" dirty="0"/>
              <a:t> das </a:t>
            </a:r>
            <a:r>
              <a:rPr lang="en-US" sz="1000" dirty="0" err="1"/>
              <a:t>ruas</a:t>
            </a:r>
            <a:r>
              <a:rPr lang="en-US" sz="1000" dirty="0"/>
              <a:t> do </a:t>
            </a:r>
            <a:r>
              <a:rPr lang="en-US" sz="1000" dirty="0" err="1"/>
              <a:t>seu</a:t>
            </a:r>
            <a:r>
              <a:rPr lang="en-US" sz="1000" dirty="0"/>
              <a:t> </a:t>
            </a:r>
            <a:r>
              <a:rPr lang="en-US" sz="1000" dirty="0" err="1"/>
              <a:t>bairro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4067835" y="6544425"/>
            <a:ext cx="3419403" cy="1692771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274320" rtlCol="0">
            <a:spAutoFit/>
          </a:bodyPr>
          <a:lstStyle/>
          <a:p>
            <a:r>
              <a:rPr lang="en-US" sz="1400" b="1" dirty="0" err="1"/>
              <a:t>Porque</a:t>
            </a:r>
            <a:r>
              <a:rPr lang="en-US" sz="1400" b="1" dirty="0"/>
              <a:t> </a:t>
            </a:r>
            <a:r>
              <a:rPr lang="en-US" sz="1400" b="1" dirty="0" err="1"/>
              <a:t>você</a:t>
            </a:r>
            <a:r>
              <a:rPr lang="en-US" sz="1400" b="1" dirty="0"/>
              <a:t> </a:t>
            </a:r>
            <a:r>
              <a:rPr lang="en-US" sz="1400" b="1" dirty="0" err="1"/>
              <a:t>deve</a:t>
            </a:r>
            <a:r>
              <a:rPr lang="en-US" sz="1400" b="1" dirty="0"/>
              <a:t> se </a:t>
            </a:r>
            <a:r>
              <a:rPr lang="en-US" sz="1400" b="1" dirty="0" err="1"/>
              <a:t>preocupar</a:t>
            </a:r>
            <a:endParaRPr lang="en-US" sz="1400" dirty="0"/>
          </a:p>
          <a:p>
            <a:r>
              <a:rPr lang="en-US" sz="1000" dirty="0"/>
              <a:t>Como a </a:t>
            </a:r>
            <a:r>
              <a:rPr lang="en-US" sz="1000" dirty="0" err="1">
                <a:solidFill>
                  <a:srgbClr val="FF0000"/>
                </a:solidFill>
              </a:rPr>
              <a:t>nossa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>
                <a:solidFill>
                  <a:srgbClr val="FF0000"/>
                </a:solidFill>
              </a:rPr>
              <a:t>cidade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err="1"/>
              <a:t>desenvolve</a:t>
            </a:r>
            <a:r>
              <a:rPr lang="en-US" sz="1000" dirty="0"/>
              <a:t> </a:t>
            </a:r>
            <a:r>
              <a:rPr lang="en-US" sz="1000" dirty="0" err="1"/>
              <a:t>planos</a:t>
            </a:r>
            <a:r>
              <a:rPr lang="en-US" sz="1000" dirty="0"/>
              <a:t> e </a:t>
            </a:r>
            <a:r>
              <a:rPr lang="en-US" sz="1000" dirty="0" err="1"/>
              <a:t>opções</a:t>
            </a:r>
            <a:r>
              <a:rPr lang="en-US" sz="1000" dirty="0"/>
              <a:t> de </a:t>
            </a:r>
            <a:r>
              <a:rPr lang="en-US" sz="1000" dirty="0" err="1"/>
              <a:t>financiamento</a:t>
            </a:r>
            <a:r>
              <a:rPr lang="en-US" sz="1000" dirty="0"/>
              <a:t>, or residents e </a:t>
            </a:r>
            <a:r>
              <a:rPr lang="en-US" sz="1000" dirty="0" err="1"/>
              <a:t>os</a:t>
            </a:r>
            <a:r>
              <a:rPr lang="en-US" sz="1000" dirty="0"/>
              <a:t> </a:t>
            </a:r>
            <a:r>
              <a:rPr lang="en-US" sz="1000" dirty="0" err="1"/>
              <a:t>empresários</a:t>
            </a:r>
            <a:r>
              <a:rPr lang="en-US" sz="1000" dirty="0"/>
              <a:t> </a:t>
            </a:r>
            <a:r>
              <a:rPr lang="en-US" sz="1000" dirty="0" err="1"/>
              <a:t>podem</a:t>
            </a:r>
            <a:r>
              <a:rPr lang="en-US" sz="1000" dirty="0"/>
              <a:t> </a:t>
            </a:r>
            <a:r>
              <a:rPr lang="en-US" sz="1000" dirty="0" err="1"/>
              <a:t>fornecer</a:t>
            </a:r>
            <a:r>
              <a:rPr lang="en-US" sz="1000" dirty="0"/>
              <a:t> </a:t>
            </a:r>
            <a:r>
              <a:rPr lang="en-US" sz="1000" dirty="0" err="1"/>
              <a:t>opiniões</a:t>
            </a:r>
            <a:r>
              <a:rPr lang="en-US" sz="1000" dirty="0"/>
              <a:t>. As </a:t>
            </a:r>
            <a:r>
              <a:rPr lang="en-US" sz="1000" dirty="0" err="1"/>
              <a:t>soluções</a:t>
            </a:r>
            <a:r>
              <a:rPr lang="en-US" sz="1000" dirty="0"/>
              <a:t> </a:t>
            </a:r>
            <a:r>
              <a:rPr lang="en-US" sz="1000" dirty="0" err="1"/>
              <a:t>podem</a:t>
            </a:r>
            <a:r>
              <a:rPr lang="en-US" sz="1000" dirty="0"/>
              <a:t> </a:t>
            </a:r>
            <a:r>
              <a:rPr lang="en-US" sz="1000" dirty="0" err="1"/>
              <a:t>incluir</a:t>
            </a:r>
            <a:r>
              <a:rPr lang="en-US" sz="1000" dirty="0"/>
              <a:t> </a:t>
            </a:r>
            <a:r>
              <a:rPr lang="en-US" sz="1000" dirty="0" err="1"/>
              <a:t>novos</a:t>
            </a:r>
            <a:r>
              <a:rPr lang="en-US" sz="1000" dirty="0"/>
              <a:t> </a:t>
            </a:r>
            <a:r>
              <a:rPr lang="en-US" sz="1000" dirty="0" err="1"/>
              <a:t>parques</a:t>
            </a:r>
            <a:r>
              <a:rPr lang="en-US" sz="1000" dirty="0"/>
              <a:t>, </a:t>
            </a:r>
            <a:r>
              <a:rPr lang="en-US" sz="1000" dirty="0" err="1"/>
              <a:t>jardins</a:t>
            </a:r>
            <a:r>
              <a:rPr lang="en-US" sz="1000" dirty="0"/>
              <a:t> </a:t>
            </a:r>
            <a:r>
              <a:rPr lang="en-US" sz="1000" dirty="0" err="1"/>
              <a:t>comunitários</a:t>
            </a:r>
            <a:r>
              <a:rPr lang="en-US" sz="1000" dirty="0"/>
              <a:t>, </a:t>
            </a:r>
            <a:r>
              <a:rPr lang="en-US" sz="1000" dirty="0" err="1"/>
              <a:t>remodelações</a:t>
            </a:r>
            <a:r>
              <a:rPr lang="en-US" sz="1000" dirty="0"/>
              <a:t> </a:t>
            </a:r>
            <a:r>
              <a:rPr lang="en-US" sz="1000" dirty="0" err="1"/>
              <a:t>mais</a:t>
            </a:r>
            <a:r>
              <a:rPr lang="en-US" sz="1000" dirty="0"/>
              <a:t> </a:t>
            </a:r>
            <a:r>
              <a:rPr lang="en-US" sz="1000" dirty="0" err="1"/>
              <a:t>verdes</a:t>
            </a:r>
            <a:r>
              <a:rPr lang="en-US" sz="1000" dirty="0"/>
              <a:t> </a:t>
            </a:r>
            <a:r>
              <a:rPr lang="en-US" sz="1000" dirty="0" err="1"/>
              <a:t>ou</a:t>
            </a:r>
            <a:r>
              <a:rPr lang="en-US" sz="1000" dirty="0"/>
              <a:t> </a:t>
            </a:r>
            <a:r>
              <a:rPr lang="en-US" sz="1000" dirty="0" err="1"/>
              <a:t>outras</a:t>
            </a:r>
            <a:r>
              <a:rPr lang="en-US" sz="1000" dirty="0"/>
              <a:t> </a:t>
            </a:r>
            <a:r>
              <a:rPr lang="en-US" sz="1000" dirty="0" err="1"/>
              <a:t>alterações</a:t>
            </a:r>
            <a:r>
              <a:rPr lang="en-US" sz="1000" dirty="0"/>
              <a:t> </a:t>
            </a:r>
            <a:r>
              <a:rPr lang="en-US" sz="1000" dirty="0" err="1"/>
              <a:t>em</a:t>
            </a:r>
            <a:r>
              <a:rPr lang="en-US" sz="1000" dirty="0"/>
              <a:t> </a:t>
            </a:r>
            <a:r>
              <a:rPr lang="en-US" sz="1000" dirty="0" err="1"/>
              <a:t>seu</a:t>
            </a:r>
            <a:r>
              <a:rPr lang="en-US" sz="1000" dirty="0"/>
              <a:t> </a:t>
            </a:r>
            <a:r>
              <a:rPr lang="en-US" sz="1000" dirty="0" err="1"/>
              <a:t>bairro</a:t>
            </a:r>
            <a:r>
              <a:rPr lang="en-US" sz="1000" dirty="0"/>
              <a:t>. </a:t>
            </a:r>
            <a:r>
              <a:rPr lang="en-US" sz="1000" dirty="0" err="1"/>
              <a:t>Isto</a:t>
            </a:r>
            <a:r>
              <a:rPr lang="en-US" sz="1000" dirty="0"/>
              <a:t> </a:t>
            </a:r>
            <a:r>
              <a:rPr lang="en-US" sz="1000" dirty="0" err="1"/>
              <a:t>significa</a:t>
            </a:r>
            <a:r>
              <a:rPr lang="en-US" sz="1000" dirty="0"/>
              <a:t>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  <a:r>
              <a:rPr lang="en-US" sz="1000" dirty="0" err="1"/>
              <a:t>sua</a:t>
            </a:r>
            <a:r>
              <a:rPr lang="en-US" sz="1000" dirty="0"/>
              <a:t> </a:t>
            </a:r>
            <a:r>
              <a:rPr lang="en-US" sz="1000" dirty="0" err="1"/>
              <a:t>comunidade</a:t>
            </a:r>
            <a:r>
              <a:rPr lang="en-US" sz="1000" dirty="0"/>
              <a:t> </a:t>
            </a:r>
            <a:r>
              <a:rPr lang="en-US" sz="1000" dirty="0" err="1"/>
              <a:t>terá</a:t>
            </a:r>
            <a:r>
              <a:rPr lang="en-US" sz="1000" dirty="0"/>
              <a:t> a </a:t>
            </a:r>
            <a:r>
              <a:rPr lang="en-US" sz="1000" dirty="0" err="1"/>
              <a:t>oportunidade</a:t>
            </a:r>
            <a:r>
              <a:rPr lang="en-US" sz="1000" dirty="0"/>
              <a:t> de </a:t>
            </a:r>
            <a:r>
              <a:rPr lang="en-US" sz="1000" dirty="0" err="1"/>
              <a:t>dizer</a:t>
            </a:r>
            <a:r>
              <a:rPr lang="en-US" sz="1000" dirty="0"/>
              <a:t> o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  <a:r>
              <a:rPr lang="en-US" sz="1000" dirty="0" err="1"/>
              <a:t>quer</a:t>
            </a:r>
            <a:r>
              <a:rPr lang="en-US" sz="1000" dirty="0"/>
              <a:t>. </a:t>
            </a:r>
            <a:r>
              <a:rPr lang="en-US" sz="1000" dirty="0" err="1"/>
              <a:t>Os</a:t>
            </a:r>
            <a:r>
              <a:rPr lang="en-US" sz="1000" dirty="0"/>
              <a:t> </a:t>
            </a:r>
            <a:r>
              <a:rPr lang="en-US" sz="1000" dirty="0" err="1"/>
              <a:t>moradores</a:t>
            </a:r>
            <a:r>
              <a:rPr lang="en-US" sz="1000" dirty="0"/>
              <a:t> </a:t>
            </a:r>
            <a:r>
              <a:rPr lang="en-US" sz="1000" dirty="0" err="1"/>
              <a:t>devem</a:t>
            </a:r>
            <a:r>
              <a:rPr lang="en-US" sz="1000" dirty="0"/>
              <a:t> </a:t>
            </a:r>
            <a:r>
              <a:rPr lang="en-US" sz="1000" dirty="0" err="1"/>
              <a:t>conhecer</a:t>
            </a:r>
            <a:r>
              <a:rPr lang="en-US" sz="1000" dirty="0"/>
              <a:t> as </a:t>
            </a:r>
            <a:r>
              <a:rPr lang="en-US" sz="1000" dirty="0" err="1"/>
              <a:t>opções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  <a:r>
              <a:rPr lang="en-US" sz="1000" dirty="0" err="1"/>
              <a:t>eles</a:t>
            </a:r>
            <a:r>
              <a:rPr lang="en-US" sz="1000" dirty="0"/>
              <a:t> </a:t>
            </a:r>
            <a:r>
              <a:rPr lang="en-US" sz="1000" dirty="0" err="1"/>
              <a:t>possam</a:t>
            </a:r>
            <a:r>
              <a:rPr lang="en-US" sz="1000" dirty="0"/>
              <a:t> </a:t>
            </a:r>
            <a:r>
              <a:rPr lang="en-US" sz="1000" dirty="0" err="1"/>
              <a:t>dar</a:t>
            </a:r>
            <a:r>
              <a:rPr lang="en-US" sz="1000" dirty="0"/>
              <a:t> </a:t>
            </a:r>
            <a:r>
              <a:rPr lang="en-US" sz="1000" dirty="0" err="1"/>
              <a:t>opiniões</a:t>
            </a:r>
            <a:r>
              <a:rPr lang="en-US" sz="1000" dirty="0"/>
              <a:t> </a:t>
            </a:r>
            <a:r>
              <a:rPr lang="en-US" sz="1000" dirty="0" err="1"/>
              <a:t>informativas</a:t>
            </a:r>
            <a:r>
              <a:rPr lang="en-US" sz="1000" dirty="0"/>
              <a:t> e </a:t>
            </a:r>
            <a:r>
              <a:rPr lang="en-US" sz="1000" dirty="0" err="1"/>
              <a:t>ajudar</a:t>
            </a:r>
            <a:r>
              <a:rPr lang="en-US" sz="1000" dirty="0"/>
              <a:t> </a:t>
            </a:r>
            <a:r>
              <a:rPr lang="en-US" sz="1000" dirty="0" err="1"/>
              <a:t>os</a:t>
            </a:r>
            <a:r>
              <a:rPr lang="en-US" sz="1000" dirty="0"/>
              <a:t> </a:t>
            </a:r>
            <a:r>
              <a:rPr lang="en-US" sz="1000" dirty="0" err="1"/>
              <a:t>líderes</a:t>
            </a:r>
            <a:r>
              <a:rPr lang="en-US" sz="1000" dirty="0"/>
              <a:t> </a:t>
            </a:r>
            <a:r>
              <a:rPr lang="en-US" sz="1000" dirty="0" err="1"/>
              <a:t>fazer</a:t>
            </a:r>
            <a:r>
              <a:rPr lang="en-US" sz="1000" dirty="0"/>
              <a:t> as </a:t>
            </a:r>
            <a:r>
              <a:rPr lang="en-US" sz="1000" dirty="0" err="1"/>
              <a:t>decisões</a:t>
            </a:r>
            <a:r>
              <a:rPr lang="en-US" sz="1000" dirty="0"/>
              <a:t>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  <a:r>
              <a:rPr lang="en-US" sz="1000" dirty="0" err="1"/>
              <a:t>reflitam</a:t>
            </a:r>
            <a:r>
              <a:rPr lang="en-US" sz="1000" dirty="0"/>
              <a:t> as </a:t>
            </a:r>
            <a:r>
              <a:rPr lang="en-US" sz="1000" dirty="0" err="1"/>
              <a:t>necessidades</a:t>
            </a:r>
            <a:r>
              <a:rPr lang="en-US" sz="1000" dirty="0"/>
              <a:t> e </a:t>
            </a:r>
            <a:r>
              <a:rPr lang="en-US" sz="1000" dirty="0" err="1"/>
              <a:t>desejos</a:t>
            </a:r>
            <a:r>
              <a:rPr lang="en-US" sz="1000" dirty="0"/>
              <a:t> da </a:t>
            </a:r>
            <a:r>
              <a:rPr lang="en-US" sz="1000" dirty="0" err="1"/>
              <a:t>comunidade</a:t>
            </a:r>
            <a:r>
              <a:rPr lang="en-US" sz="1000" dirty="0"/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67834" y="8405092"/>
            <a:ext cx="3419403" cy="1115690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274320" rtlCol="0">
            <a:spAutoFit/>
          </a:bodyPr>
          <a:lstStyle/>
          <a:p>
            <a:r>
              <a:rPr lang="en-US" sz="1400" b="1" dirty="0"/>
              <a:t>Como </a:t>
            </a:r>
            <a:r>
              <a:rPr lang="en-US" sz="1400" b="1" dirty="0" err="1"/>
              <a:t>participar</a:t>
            </a:r>
            <a:endParaRPr lang="en-US" sz="1400" dirty="0"/>
          </a:p>
          <a:p>
            <a:r>
              <a:rPr lang="en-US" sz="1050" dirty="0"/>
              <a:t>Para </a:t>
            </a:r>
            <a:r>
              <a:rPr lang="en-US" sz="1050" dirty="0" err="1"/>
              <a:t>mais</a:t>
            </a:r>
            <a:r>
              <a:rPr lang="en-US" sz="1050" dirty="0"/>
              <a:t> </a:t>
            </a:r>
            <a:r>
              <a:rPr lang="en-US" sz="1050" dirty="0" err="1"/>
              <a:t>informações</a:t>
            </a:r>
            <a:r>
              <a:rPr lang="en-US" sz="1050" dirty="0"/>
              <a:t> </a:t>
            </a:r>
            <a:r>
              <a:rPr lang="en-US" sz="1050" dirty="0" err="1"/>
              <a:t>sobre</a:t>
            </a:r>
            <a:r>
              <a:rPr lang="en-US" sz="1050" dirty="0"/>
              <a:t> </a:t>
            </a:r>
            <a:r>
              <a:rPr lang="en-US" sz="1050" dirty="0" err="1"/>
              <a:t>esgotos</a:t>
            </a:r>
            <a:r>
              <a:rPr lang="en-US" sz="1050" dirty="0"/>
              <a:t> </a:t>
            </a:r>
            <a:r>
              <a:rPr lang="en-US" sz="1050" dirty="0" err="1"/>
              <a:t>combinados</a:t>
            </a:r>
            <a:r>
              <a:rPr lang="en-US" sz="1050" dirty="0"/>
              <a:t>, </a:t>
            </a:r>
            <a:r>
              <a:rPr lang="en-US" sz="1050" dirty="0" err="1"/>
              <a:t>ligue</a:t>
            </a:r>
            <a:r>
              <a:rPr lang="en-US" sz="1050" dirty="0"/>
              <a:t> </a:t>
            </a:r>
            <a:r>
              <a:rPr lang="en-US" sz="1050" dirty="0" err="1"/>
              <a:t>ao</a:t>
            </a:r>
            <a:r>
              <a:rPr lang="en-US" sz="1050" dirty="0"/>
              <a:t> (XXX)XXX-XXXX </a:t>
            </a:r>
            <a:r>
              <a:rPr lang="en-US" sz="1050" dirty="0" err="1"/>
              <a:t>ou</a:t>
            </a:r>
            <a:r>
              <a:rPr lang="en-US" sz="1050" dirty="0"/>
              <a:t> </a:t>
            </a:r>
            <a:r>
              <a:rPr lang="en-US" sz="1050" dirty="0" err="1"/>
              <a:t>viste</a:t>
            </a:r>
            <a:r>
              <a:rPr lang="en-US" sz="1050" dirty="0"/>
              <a:t> </a:t>
            </a:r>
            <a:r>
              <a:rPr lang="en-US" sz="1050" u="sng" dirty="0">
                <a:hlinkClick r:id="rId2"/>
              </a:rPr>
              <a:t>www.njfuture.rg/water</a:t>
            </a:r>
            <a:r>
              <a:rPr lang="en-US" sz="1050" dirty="0"/>
              <a:t>. </a:t>
            </a:r>
            <a:r>
              <a:rPr lang="en-US" sz="1050" dirty="0" err="1"/>
              <a:t>Você</a:t>
            </a:r>
            <a:r>
              <a:rPr lang="en-US" sz="1050" dirty="0"/>
              <a:t> </a:t>
            </a:r>
            <a:r>
              <a:rPr lang="en-US" sz="1050" dirty="0" err="1"/>
              <a:t>também</a:t>
            </a:r>
            <a:r>
              <a:rPr lang="en-US" sz="1050" dirty="0"/>
              <a:t> </a:t>
            </a:r>
            <a:r>
              <a:rPr lang="en-US" sz="1050" dirty="0" err="1"/>
              <a:t>pode</a:t>
            </a:r>
            <a:r>
              <a:rPr lang="en-US" sz="1050" dirty="0"/>
              <a:t> </a:t>
            </a:r>
            <a:r>
              <a:rPr lang="en-US" sz="1050" dirty="0" err="1"/>
              <a:t>contatar</a:t>
            </a:r>
            <a:r>
              <a:rPr lang="en-US" sz="1050" dirty="0"/>
              <a:t> </a:t>
            </a:r>
            <a:r>
              <a:rPr lang="en-US" sz="1050" dirty="0" err="1"/>
              <a:t>seus</a:t>
            </a:r>
            <a:r>
              <a:rPr lang="en-US" sz="1050" dirty="0"/>
              <a:t> </a:t>
            </a:r>
            <a:r>
              <a:rPr lang="en-US" sz="1050" dirty="0" err="1"/>
              <a:t>grupos</a:t>
            </a:r>
            <a:r>
              <a:rPr lang="en-US" sz="1050" dirty="0"/>
              <a:t> </a:t>
            </a:r>
            <a:r>
              <a:rPr lang="en-US" sz="1050" dirty="0" err="1"/>
              <a:t>comunitários</a:t>
            </a:r>
            <a:r>
              <a:rPr lang="en-US" sz="1050" dirty="0"/>
              <a:t> </a:t>
            </a:r>
            <a:r>
              <a:rPr lang="en-US" sz="1050" dirty="0" err="1"/>
              <a:t>locais</a:t>
            </a:r>
            <a:r>
              <a:rPr lang="en-US" sz="1050" dirty="0"/>
              <a:t> </a:t>
            </a:r>
            <a:r>
              <a:rPr lang="en-US" sz="1050" dirty="0" err="1"/>
              <a:t>para</a:t>
            </a:r>
            <a:r>
              <a:rPr lang="en-US" sz="1050" dirty="0"/>
              <a:t> saber se </a:t>
            </a:r>
            <a:r>
              <a:rPr lang="en-US" sz="1050" dirty="0" err="1"/>
              <a:t>estão</a:t>
            </a:r>
            <a:r>
              <a:rPr lang="en-US" sz="1050" dirty="0"/>
              <a:t> </a:t>
            </a:r>
            <a:r>
              <a:rPr lang="en-US" sz="1050" dirty="0" err="1"/>
              <a:t>envolvidos</a:t>
            </a:r>
            <a:r>
              <a:rPr lang="en-US" sz="1050" dirty="0"/>
              <a:t> com Urban Waters Solutions </a:t>
            </a:r>
            <a:r>
              <a:rPr lang="en-US" sz="1050" dirty="0" smtClean="0"/>
              <a:t>Initiative.</a:t>
            </a:r>
            <a:endParaRPr lang="en-US" sz="1050" dirty="0"/>
          </a:p>
        </p:txBody>
      </p:sp>
      <p:sp>
        <p:nvSpPr>
          <p:cNvPr id="6" name="Rectangle 5"/>
          <p:cNvSpPr/>
          <p:nvPr/>
        </p:nvSpPr>
        <p:spPr>
          <a:xfrm>
            <a:off x="400051" y="817431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Logo Locale </a:t>
            </a:r>
            <a:r>
              <a:rPr lang="en-US" dirty="0" err="1" smtClean="0">
                <a:solidFill>
                  <a:srgbClr val="C00000"/>
                </a:solidFill>
              </a:rPr>
              <a:t>Aqui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065" y="1348998"/>
            <a:ext cx="3652990" cy="1846659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274320" rtlCol="0">
            <a:spAutoFit/>
          </a:bodyPr>
          <a:lstStyle/>
          <a:p>
            <a:r>
              <a:rPr lang="en-US" sz="1400" b="1" dirty="0" smtClean="0"/>
              <a:t>O </a:t>
            </a:r>
            <a:r>
              <a:rPr lang="en-US" sz="1400" b="1" dirty="0" err="1" smtClean="0"/>
              <a:t>que</a:t>
            </a:r>
            <a:r>
              <a:rPr lang="en-US" sz="1400" b="1" dirty="0" smtClean="0"/>
              <a:t> </a:t>
            </a:r>
            <a:r>
              <a:rPr lang="en-US" sz="1400" b="1" dirty="0" err="1"/>
              <a:t>é</a:t>
            </a:r>
            <a:r>
              <a:rPr lang="en-US" sz="1400" b="1" dirty="0"/>
              <a:t> um </a:t>
            </a:r>
            <a:r>
              <a:rPr lang="en-US" sz="1400" b="1" dirty="0" err="1"/>
              <a:t>sistema</a:t>
            </a:r>
            <a:r>
              <a:rPr lang="en-US" sz="1400" b="1" dirty="0"/>
              <a:t> de </a:t>
            </a:r>
            <a:r>
              <a:rPr lang="en-US" sz="1400" b="1" dirty="0" err="1"/>
              <a:t>Esgoto</a:t>
            </a:r>
            <a:r>
              <a:rPr lang="en-US" sz="1400" b="1" dirty="0"/>
              <a:t> </a:t>
            </a:r>
            <a:r>
              <a:rPr lang="en-US" sz="1400" b="1" dirty="0" err="1"/>
              <a:t>Combinado</a:t>
            </a:r>
            <a:r>
              <a:rPr lang="en-US" sz="1400" b="1" dirty="0" smtClean="0"/>
              <a:t>?</a:t>
            </a:r>
          </a:p>
          <a:p>
            <a:pPr algn="just"/>
            <a:r>
              <a:rPr lang="en-US" sz="1000" dirty="0" err="1" smtClean="0"/>
              <a:t>Os</a:t>
            </a:r>
            <a:r>
              <a:rPr lang="en-US" sz="1000" dirty="0" smtClean="0"/>
              <a:t> </a:t>
            </a:r>
            <a:r>
              <a:rPr lang="en-US" sz="1000" dirty="0" err="1" smtClean="0"/>
              <a:t>sistemas</a:t>
            </a:r>
            <a:r>
              <a:rPr lang="en-US" sz="1000" dirty="0" smtClean="0"/>
              <a:t> de </a:t>
            </a:r>
            <a:r>
              <a:rPr lang="en-US" sz="1000" dirty="0" err="1" smtClean="0"/>
              <a:t>esgotos</a:t>
            </a:r>
            <a:r>
              <a:rPr lang="en-US" sz="1000" dirty="0" smtClean="0"/>
              <a:t> </a:t>
            </a:r>
            <a:r>
              <a:rPr lang="en-US" sz="1000" dirty="0" err="1" smtClean="0"/>
              <a:t>antigos</a:t>
            </a:r>
            <a:r>
              <a:rPr lang="en-US" sz="1000" dirty="0" smtClean="0"/>
              <a:t> </a:t>
            </a:r>
            <a:r>
              <a:rPr lang="en-US" sz="1000" dirty="0" err="1" smtClean="0"/>
              <a:t>que</a:t>
            </a:r>
            <a:r>
              <a:rPr lang="en-US" sz="1000" dirty="0" smtClean="0"/>
              <a:t> </a:t>
            </a:r>
            <a:r>
              <a:rPr lang="en-US" sz="1000" dirty="0" err="1" smtClean="0"/>
              <a:t>misturam</a:t>
            </a:r>
            <a:r>
              <a:rPr lang="en-US" sz="1000" dirty="0" smtClean="0"/>
              <a:t> </a:t>
            </a:r>
            <a:r>
              <a:rPr lang="en-US" sz="1000" dirty="0" err="1" smtClean="0"/>
              <a:t>águas</a:t>
            </a:r>
            <a:r>
              <a:rPr lang="en-US" sz="1000" dirty="0" smtClean="0"/>
              <a:t> </a:t>
            </a:r>
            <a:r>
              <a:rPr lang="en-US" sz="1000" dirty="0" err="1" smtClean="0"/>
              <a:t>residuais</a:t>
            </a:r>
            <a:r>
              <a:rPr lang="en-US" sz="1000" dirty="0" smtClean="0"/>
              <a:t> e </a:t>
            </a:r>
            <a:r>
              <a:rPr lang="en-US" sz="1000" dirty="0" err="1" smtClean="0"/>
              <a:t>pluviais</a:t>
            </a:r>
            <a:r>
              <a:rPr lang="en-US" sz="1000" dirty="0" smtClean="0"/>
              <a:t> </a:t>
            </a:r>
            <a:r>
              <a:rPr lang="en-US" sz="1000" dirty="0" err="1" smtClean="0"/>
              <a:t>são</a:t>
            </a:r>
            <a:r>
              <a:rPr lang="en-US" sz="1000" dirty="0" smtClean="0"/>
              <a:t> um </a:t>
            </a:r>
            <a:r>
              <a:rPr lang="en-US" sz="1000" dirty="0" err="1" smtClean="0"/>
              <a:t>problema</a:t>
            </a:r>
            <a:r>
              <a:rPr lang="en-US" sz="1000" dirty="0" smtClean="0"/>
              <a:t> </a:t>
            </a:r>
            <a:r>
              <a:rPr lang="en-US" sz="1000" dirty="0" err="1" smtClean="0"/>
              <a:t>caro</a:t>
            </a:r>
            <a:r>
              <a:rPr lang="en-US" sz="1000" dirty="0" smtClean="0"/>
              <a:t> e </a:t>
            </a:r>
            <a:r>
              <a:rPr lang="en-US" sz="1000" dirty="0" err="1" smtClean="0"/>
              <a:t>complicado</a:t>
            </a:r>
            <a:r>
              <a:rPr lang="en-US" sz="1000" dirty="0" smtClean="0"/>
              <a:t> </a:t>
            </a:r>
            <a:r>
              <a:rPr lang="en-US" sz="1000" dirty="0" err="1" smtClean="0"/>
              <a:t>para</a:t>
            </a:r>
            <a:r>
              <a:rPr lang="en-US" sz="1000" dirty="0" smtClean="0"/>
              <a:t> as </a:t>
            </a:r>
            <a:r>
              <a:rPr lang="en-US" sz="1000" dirty="0" err="1" smtClean="0"/>
              <a:t>cidades</a:t>
            </a:r>
            <a:r>
              <a:rPr lang="en-US" sz="1000" dirty="0" smtClean="0"/>
              <a:t> </a:t>
            </a:r>
            <a:r>
              <a:rPr lang="en-US" sz="1000" dirty="0" err="1" smtClean="0"/>
              <a:t>ao</a:t>
            </a:r>
            <a:r>
              <a:rPr lang="en-US" sz="1000" dirty="0" smtClean="0"/>
              <a:t> </a:t>
            </a:r>
            <a:r>
              <a:rPr lang="en-US" sz="1000" dirty="0" err="1" smtClean="0"/>
              <a:t>redor</a:t>
            </a:r>
            <a:r>
              <a:rPr lang="en-US" sz="1000" dirty="0" smtClean="0"/>
              <a:t> do </a:t>
            </a:r>
            <a:r>
              <a:rPr lang="en-US" sz="1000" dirty="0" err="1" smtClean="0"/>
              <a:t>país</a:t>
            </a:r>
            <a:r>
              <a:rPr lang="en-US" sz="1000" dirty="0" smtClean="0"/>
              <a:t>. Durante  tempo </a:t>
            </a:r>
            <a:r>
              <a:rPr lang="en-US" sz="1000" dirty="0" err="1" smtClean="0"/>
              <a:t>seco</a:t>
            </a:r>
            <a:r>
              <a:rPr lang="en-US" sz="1000" dirty="0" smtClean="0"/>
              <a:t>, </a:t>
            </a:r>
            <a:r>
              <a:rPr lang="en-US" sz="1000" dirty="0" err="1" smtClean="0"/>
              <a:t>os</a:t>
            </a:r>
            <a:r>
              <a:rPr lang="en-US" sz="1000" dirty="0" smtClean="0"/>
              <a:t> </a:t>
            </a:r>
            <a:r>
              <a:rPr lang="en-US" sz="1000" dirty="0" err="1" smtClean="0"/>
              <a:t>sistemas</a:t>
            </a:r>
            <a:r>
              <a:rPr lang="en-US" sz="1000" dirty="0" smtClean="0"/>
              <a:t> </a:t>
            </a:r>
            <a:r>
              <a:rPr lang="en-US" sz="1000" dirty="0" err="1" smtClean="0"/>
              <a:t>combinaos</a:t>
            </a:r>
            <a:r>
              <a:rPr lang="en-US" sz="1000" dirty="0" smtClean="0"/>
              <a:t> </a:t>
            </a:r>
            <a:r>
              <a:rPr lang="en-US" sz="1000" dirty="0" err="1" smtClean="0"/>
              <a:t>levam</a:t>
            </a:r>
            <a:r>
              <a:rPr lang="en-US" sz="1000" dirty="0" smtClean="0"/>
              <a:t> as </a:t>
            </a:r>
            <a:r>
              <a:rPr lang="en-US" sz="1000" dirty="0" err="1" smtClean="0"/>
              <a:t>águas</a:t>
            </a:r>
            <a:r>
              <a:rPr lang="en-US" sz="1000" dirty="0" smtClean="0"/>
              <a:t> do </a:t>
            </a:r>
            <a:r>
              <a:rPr lang="en-US" sz="1000" dirty="0" err="1" smtClean="0"/>
              <a:t>esgoto</a:t>
            </a:r>
            <a:r>
              <a:rPr lang="en-US" sz="1000" dirty="0" smtClean="0"/>
              <a:t> </a:t>
            </a:r>
            <a:r>
              <a:rPr lang="en-US" sz="1000" dirty="0" err="1" smtClean="0"/>
              <a:t>para</a:t>
            </a:r>
            <a:r>
              <a:rPr lang="en-US" sz="1000" dirty="0" smtClean="0"/>
              <a:t> as </a:t>
            </a:r>
            <a:r>
              <a:rPr lang="en-US" sz="1000" dirty="0" err="1" smtClean="0"/>
              <a:t>estações</a:t>
            </a:r>
            <a:r>
              <a:rPr lang="en-US" sz="1000" dirty="0" smtClean="0"/>
              <a:t> de </a:t>
            </a:r>
            <a:r>
              <a:rPr lang="en-US" sz="1000" dirty="0" err="1" smtClean="0"/>
              <a:t>tratamento</a:t>
            </a:r>
            <a:r>
              <a:rPr lang="en-US" sz="1000" dirty="0" smtClean="0"/>
              <a:t>. Mas </a:t>
            </a:r>
            <a:r>
              <a:rPr lang="en-US" sz="1000" dirty="0" err="1" smtClean="0"/>
              <a:t>quando</a:t>
            </a:r>
            <a:r>
              <a:rPr lang="en-US" sz="1000" dirty="0" smtClean="0"/>
              <a:t> </a:t>
            </a:r>
            <a:r>
              <a:rPr lang="en-US" sz="1000" dirty="0" err="1" smtClean="0"/>
              <a:t>chove</a:t>
            </a:r>
            <a:r>
              <a:rPr lang="en-US" sz="1000" dirty="0" smtClean="0"/>
              <a:t>, a </a:t>
            </a:r>
            <a:r>
              <a:rPr lang="en-US" sz="1000" dirty="0" err="1" smtClean="0"/>
              <a:t>água</a:t>
            </a:r>
            <a:r>
              <a:rPr lang="en-US" sz="1000" dirty="0" smtClean="0"/>
              <a:t> da </a:t>
            </a:r>
            <a:r>
              <a:rPr lang="en-US" sz="1000" dirty="0" err="1" smtClean="0"/>
              <a:t>chuva</a:t>
            </a:r>
            <a:r>
              <a:rPr lang="en-US" sz="1000" dirty="0" smtClean="0"/>
              <a:t> </a:t>
            </a:r>
            <a:r>
              <a:rPr lang="en-US" sz="1000" dirty="0" err="1" smtClean="0"/>
              <a:t>que</a:t>
            </a:r>
            <a:r>
              <a:rPr lang="en-US" sz="1000" dirty="0" smtClean="0"/>
              <a:t> </a:t>
            </a:r>
            <a:r>
              <a:rPr lang="en-US" sz="1000" dirty="0" err="1" smtClean="0"/>
              <a:t>corre</a:t>
            </a:r>
            <a:r>
              <a:rPr lang="en-US" sz="1000" dirty="0" smtClean="0"/>
              <a:t> </a:t>
            </a:r>
            <a:r>
              <a:rPr lang="en-US" sz="1000" dirty="0" err="1" smtClean="0"/>
              <a:t>nas</a:t>
            </a:r>
            <a:r>
              <a:rPr lang="en-US" sz="1000" dirty="0" smtClean="0"/>
              <a:t> </a:t>
            </a:r>
            <a:r>
              <a:rPr lang="en-US" sz="1000" dirty="0" err="1" smtClean="0"/>
              <a:t>ruas</a:t>
            </a:r>
            <a:r>
              <a:rPr lang="en-US" sz="1000" dirty="0" smtClean="0"/>
              <a:t> a </a:t>
            </a:r>
            <a:r>
              <a:rPr lang="en-US" sz="1000" dirty="0" err="1" smtClean="0"/>
              <a:t>tetos</a:t>
            </a:r>
            <a:r>
              <a:rPr lang="en-US" sz="1000" dirty="0" smtClean="0"/>
              <a:t> </a:t>
            </a:r>
            <a:r>
              <a:rPr lang="en-US" sz="1000" dirty="0" err="1" smtClean="0"/>
              <a:t>também</a:t>
            </a:r>
            <a:r>
              <a:rPr lang="en-US" sz="1000" dirty="0" smtClean="0"/>
              <a:t> </a:t>
            </a:r>
            <a:r>
              <a:rPr lang="en-US" sz="1000" dirty="0" err="1" smtClean="0"/>
              <a:t>entra</a:t>
            </a:r>
            <a:r>
              <a:rPr lang="en-US" sz="1000" dirty="0" smtClean="0"/>
              <a:t> </a:t>
            </a:r>
            <a:r>
              <a:rPr lang="en-US" sz="1000" dirty="0" err="1" smtClean="0"/>
              <a:t>pra</a:t>
            </a:r>
            <a:r>
              <a:rPr lang="en-US" sz="1000" dirty="0" smtClean="0"/>
              <a:t> </a:t>
            </a:r>
            <a:r>
              <a:rPr lang="en-US" sz="1000" dirty="0" err="1" smtClean="0"/>
              <a:t>dentro</a:t>
            </a:r>
            <a:r>
              <a:rPr lang="en-US" sz="1000" dirty="0" smtClean="0"/>
              <a:t> dos </a:t>
            </a:r>
            <a:r>
              <a:rPr lang="en-US" sz="1000" dirty="0" err="1" smtClean="0"/>
              <a:t>esgotos</a:t>
            </a:r>
            <a:r>
              <a:rPr lang="en-US" sz="1000" dirty="0" smtClean="0"/>
              <a:t>. O </a:t>
            </a:r>
            <a:r>
              <a:rPr lang="en-US" sz="1000" dirty="0" err="1" smtClean="0"/>
              <a:t>excesso</a:t>
            </a:r>
            <a:r>
              <a:rPr lang="en-US" sz="1000" dirty="0" smtClean="0"/>
              <a:t> da </a:t>
            </a:r>
            <a:r>
              <a:rPr lang="en-US" sz="1000" dirty="0" err="1" smtClean="0"/>
              <a:t>água</a:t>
            </a:r>
            <a:r>
              <a:rPr lang="en-US" sz="1000" dirty="0" smtClean="0"/>
              <a:t> </a:t>
            </a:r>
            <a:r>
              <a:rPr lang="en-US" sz="1000" dirty="0" err="1" smtClean="0"/>
              <a:t>pode</a:t>
            </a:r>
            <a:r>
              <a:rPr lang="en-US" sz="1000" dirty="0" smtClean="0"/>
              <a:t> </a:t>
            </a:r>
            <a:r>
              <a:rPr lang="en-US" sz="1000" dirty="0" err="1" smtClean="0"/>
              <a:t>sobrecarregar</a:t>
            </a:r>
            <a:r>
              <a:rPr lang="en-US" sz="1000" dirty="0" smtClean="0"/>
              <a:t> a </a:t>
            </a:r>
            <a:r>
              <a:rPr lang="en-US" sz="1000" dirty="0" err="1" smtClean="0"/>
              <a:t>capacidade</a:t>
            </a:r>
            <a:r>
              <a:rPr lang="en-US" sz="1000" dirty="0" smtClean="0"/>
              <a:t> dos </a:t>
            </a:r>
            <a:r>
              <a:rPr lang="en-US" sz="1000" dirty="0" err="1" smtClean="0"/>
              <a:t>tubos</a:t>
            </a:r>
            <a:r>
              <a:rPr lang="en-US" sz="1000" dirty="0" smtClean="0"/>
              <a:t>. </a:t>
            </a:r>
            <a:r>
              <a:rPr lang="en-US" sz="1000" dirty="0" err="1" smtClean="0"/>
              <a:t>Quando</a:t>
            </a:r>
            <a:r>
              <a:rPr lang="en-US" sz="1000" dirty="0" smtClean="0"/>
              <a:t> </a:t>
            </a:r>
            <a:r>
              <a:rPr lang="en-US" sz="1000" dirty="0" err="1" smtClean="0"/>
              <a:t>isso</a:t>
            </a:r>
            <a:r>
              <a:rPr lang="en-US" sz="1000" dirty="0" smtClean="0"/>
              <a:t> </a:t>
            </a:r>
            <a:r>
              <a:rPr lang="en-US" sz="1000" dirty="0" err="1" smtClean="0"/>
              <a:t>acontece</a:t>
            </a:r>
            <a:r>
              <a:rPr lang="en-US" sz="1000" dirty="0" smtClean="0"/>
              <a:t>, a </a:t>
            </a:r>
            <a:r>
              <a:rPr lang="en-US" sz="1000" dirty="0" err="1" smtClean="0"/>
              <a:t>mistura</a:t>
            </a:r>
            <a:r>
              <a:rPr lang="en-US" sz="1000" dirty="0" smtClean="0"/>
              <a:t> de </a:t>
            </a:r>
            <a:r>
              <a:rPr lang="en-US" sz="1000" dirty="0" err="1" smtClean="0"/>
              <a:t>água</a:t>
            </a:r>
            <a:r>
              <a:rPr lang="en-US" sz="1000" dirty="0" smtClean="0"/>
              <a:t> </a:t>
            </a:r>
            <a:r>
              <a:rPr lang="en-US" sz="1000" dirty="0" err="1" smtClean="0"/>
              <a:t>contaminada</a:t>
            </a:r>
            <a:r>
              <a:rPr lang="en-US" sz="1000" dirty="0" smtClean="0"/>
              <a:t> dos </a:t>
            </a:r>
            <a:r>
              <a:rPr lang="en-US" sz="1000" dirty="0" err="1" smtClean="0"/>
              <a:t>esgotos</a:t>
            </a:r>
            <a:r>
              <a:rPr lang="en-US" sz="1000" dirty="0" smtClean="0"/>
              <a:t> </a:t>
            </a:r>
            <a:r>
              <a:rPr lang="en-US" sz="1000" dirty="0" err="1" smtClean="0"/>
              <a:t>transborda</a:t>
            </a:r>
            <a:r>
              <a:rPr lang="en-US" sz="1000" dirty="0" smtClean="0"/>
              <a:t> </a:t>
            </a:r>
            <a:r>
              <a:rPr lang="en-US" sz="1000" dirty="0" err="1" smtClean="0"/>
              <a:t>diretamente</a:t>
            </a:r>
            <a:r>
              <a:rPr lang="en-US" sz="1000" dirty="0" smtClean="0"/>
              <a:t> </a:t>
            </a:r>
            <a:r>
              <a:rPr lang="en-US" sz="1000" dirty="0" err="1" smtClean="0"/>
              <a:t>nos</a:t>
            </a:r>
            <a:r>
              <a:rPr lang="en-US" sz="1000" dirty="0" smtClean="0"/>
              <a:t> </a:t>
            </a:r>
            <a:r>
              <a:rPr lang="en-US" sz="1000" dirty="0" err="1" smtClean="0"/>
              <a:t>canais</a:t>
            </a:r>
            <a:r>
              <a:rPr lang="en-US" sz="1000" dirty="0" smtClean="0"/>
              <a:t> </a:t>
            </a:r>
            <a:r>
              <a:rPr lang="en-US" sz="1000" dirty="0" err="1" smtClean="0"/>
              <a:t>locais</a:t>
            </a:r>
            <a:r>
              <a:rPr lang="en-US" sz="1000" dirty="0" smtClean="0"/>
              <a:t>. </a:t>
            </a:r>
            <a:r>
              <a:rPr lang="en-US" sz="1000" dirty="0" err="1" smtClean="0"/>
              <a:t>Isto</a:t>
            </a:r>
            <a:r>
              <a:rPr lang="en-US" sz="1000" dirty="0" smtClean="0"/>
              <a:t> </a:t>
            </a:r>
            <a:r>
              <a:rPr lang="en-US" sz="1000" dirty="0" err="1" smtClean="0"/>
              <a:t>é</a:t>
            </a:r>
            <a:r>
              <a:rPr lang="en-US" sz="1000" dirty="0" smtClean="0"/>
              <a:t> </a:t>
            </a:r>
            <a:r>
              <a:rPr lang="en-US" sz="1000" dirty="0" err="1" smtClean="0"/>
              <a:t>chamado</a:t>
            </a:r>
            <a:r>
              <a:rPr lang="en-US" sz="1000" dirty="0" smtClean="0"/>
              <a:t> de  </a:t>
            </a:r>
            <a:r>
              <a:rPr lang="en-US" sz="1000" dirty="0" err="1" smtClean="0"/>
              <a:t>trsbordamento</a:t>
            </a:r>
            <a:r>
              <a:rPr lang="en-US" sz="1000" dirty="0" smtClean="0"/>
              <a:t> de </a:t>
            </a:r>
            <a:r>
              <a:rPr lang="en-US" sz="1000" dirty="0" err="1" smtClean="0"/>
              <a:t>esgoto</a:t>
            </a:r>
            <a:r>
              <a:rPr lang="en-US" sz="1000" dirty="0" smtClean="0"/>
              <a:t> </a:t>
            </a:r>
            <a:r>
              <a:rPr lang="en-US" sz="1000" dirty="0" err="1" smtClean="0"/>
              <a:t>combinado</a:t>
            </a:r>
            <a:r>
              <a:rPr lang="en-US" sz="1000" dirty="0" smtClean="0"/>
              <a:t>, </a:t>
            </a:r>
            <a:r>
              <a:rPr lang="en-US" sz="1000" dirty="0" err="1" smtClean="0"/>
              <a:t>ou</a:t>
            </a:r>
            <a:r>
              <a:rPr lang="en-US" sz="1000" dirty="0" smtClean="0"/>
              <a:t> CSO </a:t>
            </a:r>
            <a:r>
              <a:rPr lang="en-US" sz="1000" dirty="0" err="1" smtClean="0"/>
              <a:t>em</a:t>
            </a:r>
            <a:r>
              <a:rPr lang="en-US" sz="1000" dirty="0" smtClean="0"/>
              <a:t> </a:t>
            </a:r>
            <a:r>
              <a:rPr lang="en-US" sz="1000" dirty="0" err="1" smtClean="0"/>
              <a:t>Inglês</a:t>
            </a:r>
            <a:r>
              <a:rPr lang="en-US" sz="1000" dirty="0" smtClean="0"/>
              <a:t>. </a:t>
            </a:r>
            <a:r>
              <a:rPr lang="en-US" sz="1000" dirty="0" err="1" smtClean="0"/>
              <a:t>Em</a:t>
            </a:r>
            <a:r>
              <a:rPr lang="en-US" sz="1000" dirty="0" smtClean="0"/>
              <a:t> New Jersey 21 </a:t>
            </a:r>
            <a:r>
              <a:rPr lang="en-US" sz="1000" dirty="0" err="1" smtClean="0"/>
              <a:t>cidades</a:t>
            </a:r>
            <a:r>
              <a:rPr lang="en-US" sz="1000" dirty="0" smtClean="0"/>
              <a:t> </a:t>
            </a:r>
            <a:r>
              <a:rPr lang="en-US" sz="1000" dirty="0" err="1" smtClean="0"/>
              <a:t>têm</a:t>
            </a:r>
            <a:r>
              <a:rPr lang="en-US" sz="1000" dirty="0" smtClean="0"/>
              <a:t> COSs. 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051" y="5026619"/>
            <a:ext cx="3624816" cy="1077218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Por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que</a:t>
            </a:r>
            <a:r>
              <a:rPr lang="en-US" sz="1400" b="1" dirty="0" smtClean="0"/>
              <a:t> </a:t>
            </a:r>
            <a:r>
              <a:rPr lang="en-US" sz="1400" b="1" dirty="0" err="1"/>
              <a:t>os</a:t>
            </a:r>
            <a:r>
              <a:rPr lang="en-US" sz="1400" b="1" dirty="0"/>
              <a:t> </a:t>
            </a:r>
            <a:r>
              <a:rPr lang="en-US" sz="1400" b="1" dirty="0" smtClean="0"/>
              <a:t>COSs </a:t>
            </a:r>
            <a:r>
              <a:rPr lang="en-US" sz="1400" b="1" dirty="0" err="1"/>
              <a:t>são</a:t>
            </a:r>
            <a:r>
              <a:rPr lang="en-US" sz="1400" b="1" dirty="0"/>
              <a:t> um </a:t>
            </a:r>
            <a:r>
              <a:rPr lang="en-US" sz="1400" b="1" dirty="0" err="1"/>
              <a:t>problema</a:t>
            </a:r>
            <a:r>
              <a:rPr lang="en-US" sz="1400" dirty="0"/>
              <a:t> </a:t>
            </a:r>
            <a:endParaRPr lang="en-US" sz="1400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algn="just"/>
            <a:r>
              <a:rPr lang="en-US" sz="1000" dirty="0" err="1" smtClean="0"/>
              <a:t>Os</a:t>
            </a:r>
            <a:r>
              <a:rPr lang="en-US" sz="1000" dirty="0" smtClean="0"/>
              <a:t> </a:t>
            </a:r>
            <a:r>
              <a:rPr lang="en-US" sz="1000" dirty="0" err="1"/>
              <a:t>Estados</a:t>
            </a:r>
            <a:r>
              <a:rPr lang="en-US" sz="1000" dirty="0"/>
              <a:t> e </a:t>
            </a:r>
            <a:r>
              <a:rPr lang="en-US" sz="1000" dirty="0" err="1"/>
              <a:t>Municípios</a:t>
            </a:r>
            <a:r>
              <a:rPr lang="en-US" sz="1000" dirty="0"/>
              <a:t> </a:t>
            </a:r>
            <a:r>
              <a:rPr lang="en-US" sz="1000" dirty="0" err="1"/>
              <a:t>são</a:t>
            </a:r>
            <a:r>
              <a:rPr lang="en-US" sz="1000" dirty="0"/>
              <a:t> </a:t>
            </a:r>
            <a:r>
              <a:rPr lang="en-US" sz="1000" dirty="0" err="1"/>
              <a:t>obrigados</a:t>
            </a:r>
            <a:r>
              <a:rPr lang="en-US" sz="1000" dirty="0"/>
              <a:t> </a:t>
            </a:r>
            <a:r>
              <a:rPr lang="en-US" sz="1000" dirty="0" err="1"/>
              <a:t>pelo</a:t>
            </a:r>
            <a:r>
              <a:rPr lang="en-US" sz="1000" dirty="0"/>
              <a:t> </a:t>
            </a:r>
            <a:r>
              <a:rPr lang="en-US" sz="1000" dirty="0" err="1"/>
              <a:t>governo</a:t>
            </a:r>
            <a:r>
              <a:rPr lang="en-US" sz="1000" dirty="0"/>
              <a:t> federal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  <a:r>
              <a:rPr lang="en-US" sz="1000" dirty="0" err="1"/>
              <a:t>atender</a:t>
            </a:r>
            <a:r>
              <a:rPr lang="en-US" sz="1000" dirty="0"/>
              <a:t> </a:t>
            </a:r>
            <a:r>
              <a:rPr lang="en-US" sz="1000" dirty="0" err="1"/>
              <a:t>aos</a:t>
            </a:r>
            <a:r>
              <a:rPr lang="en-US" sz="1000" dirty="0"/>
              <a:t> </a:t>
            </a:r>
            <a:r>
              <a:rPr lang="en-US" sz="1000" dirty="0" err="1"/>
              <a:t>padrões</a:t>
            </a:r>
            <a:r>
              <a:rPr lang="en-US" sz="1000" dirty="0"/>
              <a:t> de </a:t>
            </a:r>
            <a:r>
              <a:rPr lang="en-US" sz="1000" dirty="0" err="1"/>
              <a:t>qualidade</a:t>
            </a:r>
            <a:r>
              <a:rPr lang="en-US" sz="1000" dirty="0"/>
              <a:t> da </a:t>
            </a:r>
            <a:r>
              <a:rPr lang="en-US" sz="1000" dirty="0" err="1"/>
              <a:t>água</a:t>
            </a:r>
            <a:r>
              <a:rPr lang="en-US" sz="1000" dirty="0"/>
              <a:t>. </a:t>
            </a:r>
            <a:r>
              <a:rPr lang="en-US" sz="1000" dirty="0" err="1"/>
              <a:t>Isso</a:t>
            </a:r>
            <a:r>
              <a:rPr lang="en-US" sz="1000" dirty="0"/>
              <a:t> </a:t>
            </a:r>
            <a:r>
              <a:rPr lang="en-US" sz="1000" dirty="0" err="1"/>
              <a:t>inclui</a:t>
            </a:r>
            <a:r>
              <a:rPr lang="en-US" sz="1000" dirty="0"/>
              <a:t> </a:t>
            </a:r>
            <a:r>
              <a:rPr lang="en-US" sz="1000" dirty="0" err="1"/>
              <a:t>reduzir</a:t>
            </a:r>
            <a:r>
              <a:rPr lang="en-US" sz="1000" dirty="0"/>
              <a:t> </a:t>
            </a:r>
            <a:r>
              <a:rPr lang="en-US" sz="1000" dirty="0" err="1"/>
              <a:t>ou</a:t>
            </a:r>
            <a:r>
              <a:rPr lang="en-US" sz="1000" dirty="0"/>
              <a:t> </a:t>
            </a:r>
            <a:r>
              <a:rPr lang="en-US" sz="1000" dirty="0" err="1"/>
              <a:t>eliminar</a:t>
            </a:r>
            <a:r>
              <a:rPr lang="en-US" sz="1000" dirty="0"/>
              <a:t> </a:t>
            </a:r>
            <a:r>
              <a:rPr lang="en-US" sz="1000" dirty="0" err="1"/>
              <a:t>os</a:t>
            </a:r>
            <a:r>
              <a:rPr lang="en-US" sz="1000" dirty="0"/>
              <a:t> </a:t>
            </a:r>
            <a:r>
              <a:rPr lang="en-US" sz="1000" dirty="0" err="1"/>
              <a:t>derramamentos</a:t>
            </a:r>
            <a:r>
              <a:rPr lang="en-US" sz="1000" dirty="0"/>
              <a:t> de </a:t>
            </a:r>
            <a:r>
              <a:rPr lang="en-US" sz="1000" dirty="0" err="1"/>
              <a:t>esgotos</a:t>
            </a:r>
            <a:r>
              <a:rPr lang="en-US" sz="1000" dirty="0"/>
              <a:t> no </a:t>
            </a:r>
            <a:r>
              <a:rPr lang="en-US" sz="1000" dirty="0" err="1"/>
              <a:t>curso</a:t>
            </a:r>
            <a:r>
              <a:rPr lang="en-US" sz="1000" dirty="0"/>
              <a:t> da </a:t>
            </a:r>
            <a:r>
              <a:rPr lang="en-US" sz="1000" dirty="0" err="1"/>
              <a:t>água</a:t>
            </a:r>
            <a:r>
              <a:rPr lang="en-US" sz="1000" dirty="0"/>
              <a:t>. Se </a:t>
            </a:r>
            <a:r>
              <a:rPr lang="en-US" sz="1000" dirty="0" err="1"/>
              <a:t>não</a:t>
            </a:r>
            <a:r>
              <a:rPr lang="en-US" sz="1000" dirty="0"/>
              <a:t> o </a:t>
            </a:r>
            <a:r>
              <a:rPr lang="en-US" sz="1000" dirty="0" err="1"/>
              <a:t>fizerem</a:t>
            </a:r>
            <a:r>
              <a:rPr lang="en-US" sz="1000" dirty="0"/>
              <a:t>, o </a:t>
            </a:r>
            <a:r>
              <a:rPr lang="en-US" sz="1000" dirty="0" err="1"/>
              <a:t>governo</a:t>
            </a:r>
            <a:r>
              <a:rPr lang="en-US" sz="1000" dirty="0"/>
              <a:t> federal </a:t>
            </a:r>
            <a:r>
              <a:rPr lang="en-US" sz="1000" dirty="0" err="1"/>
              <a:t>pode</a:t>
            </a:r>
            <a:r>
              <a:rPr lang="en-US" sz="1000" dirty="0"/>
              <a:t> </a:t>
            </a:r>
            <a:r>
              <a:rPr lang="en-US" sz="1000" dirty="0" err="1"/>
              <a:t>recomendar</a:t>
            </a:r>
            <a:r>
              <a:rPr lang="en-US" sz="1000" dirty="0"/>
              <a:t> as </a:t>
            </a:r>
            <a:r>
              <a:rPr lang="en-US" sz="1000" dirty="0" err="1"/>
              <a:t>cidades</a:t>
            </a:r>
            <a:r>
              <a:rPr lang="en-US" sz="1000" dirty="0"/>
              <a:t> e </a:t>
            </a:r>
            <a:r>
              <a:rPr lang="en-US" sz="1000" dirty="0" err="1"/>
              <a:t>estados</a:t>
            </a:r>
            <a:r>
              <a:rPr lang="en-US" sz="1000" dirty="0"/>
              <a:t>  </a:t>
            </a:r>
            <a:r>
              <a:rPr lang="en-US" sz="1000" dirty="0" err="1"/>
              <a:t>cumprir</a:t>
            </a:r>
            <a:r>
              <a:rPr lang="en-US" sz="1000" dirty="0"/>
              <a:t> as </a:t>
            </a:r>
            <a:r>
              <a:rPr lang="en-US" sz="1000" dirty="0" err="1"/>
              <a:t>normas</a:t>
            </a:r>
            <a:r>
              <a:rPr lang="en-US" sz="1000" dirty="0"/>
              <a:t> e, </a:t>
            </a:r>
            <a:r>
              <a:rPr lang="en-US" sz="1000" dirty="0" err="1"/>
              <a:t>como</a:t>
            </a:r>
            <a:r>
              <a:rPr lang="en-US" sz="1000" dirty="0"/>
              <a:t> </a:t>
            </a:r>
            <a:r>
              <a:rPr lang="en-US" sz="1000" dirty="0" err="1"/>
              <a:t>resultado</a:t>
            </a:r>
            <a:r>
              <a:rPr lang="en-US" sz="1000" dirty="0"/>
              <a:t> </a:t>
            </a:r>
            <a:r>
              <a:rPr lang="en-US" sz="1000" dirty="0" err="1"/>
              <a:t>ordenar</a:t>
            </a:r>
            <a:r>
              <a:rPr lang="en-US" sz="1000" dirty="0"/>
              <a:t> </a:t>
            </a:r>
            <a:r>
              <a:rPr lang="en-US" sz="1000" dirty="0" err="1"/>
              <a:t>fazer</a:t>
            </a:r>
            <a:r>
              <a:rPr lang="en-US" sz="1000" dirty="0"/>
              <a:t> </a:t>
            </a:r>
            <a:r>
              <a:rPr lang="en-US" sz="1000" dirty="0" err="1"/>
              <a:t>os</a:t>
            </a:r>
            <a:r>
              <a:rPr lang="en-US" sz="1000" dirty="0"/>
              <a:t> </a:t>
            </a:r>
            <a:r>
              <a:rPr lang="en-US" sz="1000" dirty="0" err="1"/>
              <a:t>consertos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219050" y="3269354"/>
            <a:ext cx="3623757" cy="1661993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Os</a:t>
            </a:r>
            <a:r>
              <a:rPr lang="en-US" sz="1200" b="1" dirty="0"/>
              <a:t> </a:t>
            </a:r>
            <a:r>
              <a:rPr lang="en-US" sz="1200" b="1" dirty="0" err="1"/>
              <a:t>Esgotos</a:t>
            </a:r>
            <a:r>
              <a:rPr lang="en-US" sz="1200" b="1" dirty="0"/>
              <a:t> </a:t>
            </a:r>
            <a:r>
              <a:rPr lang="en-US" sz="1200" b="1" dirty="0" err="1"/>
              <a:t>Combinados</a:t>
            </a:r>
            <a:r>
              <a:rPr lang="en-US" sz="1200" b="1" dirty="0"/>
              <a:t> e </a:t>
            </a:r>
            <a:r>
              <a:rPr lang="en-US" sz="1200" b="1" dirty="0" err="1"/>
              <a:t>trasbordamentos</a:t>
            </a:r>
            <a:r>
              <a:rPr lang="en-US" sz="1200" b="1" dirty="0"/>
              <a:t> </a:t>
            </a:r>
            <a:r>
              <a:rPr lang="en-US" sz="1200" b="1" dirty="0" err="1" smtClean="0"/>
              <a:t>podem</a:t>
            </a:r>
            <a:r>
              <a:rPr lang="en-US" sz="1200" b="1" dirty="0" smtClean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:</a:t>
            </a:r>
            <a:endParaRPr lang="en-US" sz="1200" b="1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marL="1190274" lvl="2" indent="-171450">
              <a:buFont typeface="Arial" panose="020B0604020202020204" pitchFamily="34" charset="0"/>
              <a:buChar char="•"/>
            </a:pPr>
            <a:r>
              <a:rPr lang="en-US" sz="1000" dirty="0" err="1"/>
              <a:t>Despejar</a:t>
            </a:r>
            <a:r>
              <a:rPr lang="en-US" sz="1000" dirty="0"/>
              <a:t> </a:t>
            </a:r>
            <a:r>
              <a:rPr lang="en-US" sz="1000" dirty="0" err="1"/>
              <a:t>lixo</a:t>
            </a:r>
            <a:r>
              <a:rPr lang="en-US" sz="1000" dirty="0"/>
              <a:t> </a:t>
            </a:r>
            <a:r>
              <a:rPr lang="en-US" sz="1000" dirty="0" err="1"/>
              <a:t>em</a:t>
            </a:r>
            <a:r>
              <a:rPr lang="en-US" sz="1000" dirty="0"/>
              <a:t> </a:t>
            </a:r>
            <a:r>
              <a:rPr lang="en-US" sz="1000" dirty="0" err="1"/>
              <a:t>vias</a:t>
            </a:r>
            <a:r>
              <a:rPr lang="en-US" sz="1000" dirty="0"/>
              <a:t> </a:t>
            </a:r>
            <a:r>
              <a:rPr lang="en-US" sz="1000" dirty="0" err="1" smtClean="0"/>
              <a:t>navegáveis</a:t>
            </a:r>
            <a:endParaRPr lang="en-US" sz="1000" dirty="0"/>
          </a:p>
          <a:p>
            <a:pPr marL="1190274" lvl="2" indent="-171450">
              <a:buFont typeface="Arial" panose="020B0604020202020204" pitchFamily="34" charset="0"/>
              <a:buChar char="•"/>
            </a:pPr>
            <a:r>
              <a:rPr lang="en-US" sz="1000" dirty="0" err="1" smtClean="0"/>
              <a:t>Expor</a:t>
            </a:r>
            <a:r>
              <a:rPr lang="en-US" sz="1000" dirty="0" smtClean="0"/>
              <a:t> </a:t>
            </a:r>
            <a:r>
              <a:rPr lang="en-US" sz="1000" dirty="0"/>
              <a:t>as </a:t>
            </a:r>
            <a:r>
              <a:rPr lang="en-US" sz="1000" dirty="0" err="1"/>
              <a:t>pessoas</a:t>
            </a:r>
            <a:r>
              <a:rPr lang="en-US" sz="1000" dirty="0"/>
              <a:t> </a:t>
            </a:r>
            <a:r>
              <a:rPr lang="en-US" sz="1000" dirty="0" err="1"/>
              <a:t>ao</a:t>
            </a:r>
            <a:r>
              <a:rPr lang="en-US" sz="1000" dirty="0"/>
              <a:t> </a:t>
            </a:r>
            <a:r>
              <a:rPr lang="en-US" sz="1000" dirty="0" err="1"/>
              <a:t>esgoto</a:t>
            </a:r>
            <a:r>
              <a:rPr lang="en-US" sz="1000" dirty="0"/>
              <a:t> </a:t>
            </a:r>
            <a:r>
              <a:rPr lang="en-US" sz="1000" dirty="0" err="1"/>
              <a:t>bruto</a:t>
            </a:r>
            <a:r>
              <a:rPr lang="en-US" sz="1000" dirty="0"/>
              <a:t> </a:t>
            </a:r>
            <a:endParaRPr lang="en-US" sz="1000" dirty="0" smtClean="0"/>
          </a:p>
          <a:p>
            <a:pPr marL="1190274" lvl="2" indent="-171450">
              <a:buFont typeface="Arial" panose="020B0604020202020204" pitchFamily="34" charset="0"/>
              <a:buChar char="•"/>
            </a:pPr>
            <a:r>
              <a:rPr lang="en-US" sz="1000" dirty="0" err="1" smtClean="0"/>
              <a:t>Causar</a:t>
            </a:r>
            <a:r>
              <a:rPr lang="en-US" sz="1000" dirty="0" smtClean="0"/>
              <a:t> </a:t>
            </a:r>
            <a:r>
              <a:rPr lang="en-US" sz="1000" dirty="0" err="1"/>
              <a:t>inundações</a:t>
            </a:r>
            <a:r>
              <a:rPr lang="en-US" sz="1000" dirty="0"/>
              <a:t> </a:t>
            </a:r>
            <a:r>
              <a:rPr lang="en-US" sz="1000" dirty="0" err="1"/>
              <a:t>nas</a:t>
            </a:r>
            <a:r>
              <a:rPr lang="en-US" sz="1000" dirty="0"/>
              <a:t> </a:t>
            </a:r>
            <a:r>
              <a:rPr lang="en-US" sz="1000" dirty="0" err="1"/>
              <a:t>ruas</a:t>
            </a:r>
            <a:endParaRPr lang="en-US" sz="1000" dirty="0"/>
          </a:p>
          <a:p>
            <a:pPr marL="1190274" lvl="2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O </a:t>
            </a:r>
            <a:r>
              <a:rPr lang="en-US" sz="1000" dirty="0" err="1" smtClean="0"/>
              <a:t>esgoto</a:t>
            </a:r>
            <a:r>
              <a:rPr lang="en-US" sz="1000" dirty="0" smtClean="0"/>
              <a:t> </a:t>
            </a:r>
            <a:r>
              <a:rPr lang="en-US" sz="1000" dirty="0" err="1"/>
              <a:t>pode</a:t>
            </a:r>
            <a:r>
              <a:rPr lang="en-US" sz="1000" dirty="0"/>
              <a:t> </a:t>
            </a:r>
            <a:r>
              <a:rPr lang="en-US" sz="1000" dirty="0" err="1"/>
              <a:t>voltar</a:t>
            </a:r>
            <a:r>
              <a:rPr lang="en-US" sz="1000" dirty="0"/>
              <a:t> </a:t>
            </a:r>
            <a:r>
              <a:rPr lang="en-US" sz="1000" dirty="0" err="1"/>
              <a:t>pra</a:t>
            </a:r>
            <a:r>
              <a:rPr lang="en-US" sz="1000" dirty="0"/>
              <a:t> as </a:t>
            </a:r>
            <a:r>
              <a:rPr lang="en-US" sz="1000" dirty="0" err="1"/>
              <a:t>ruas</a:t>
            </a:r>
            <a:r>
              <a:rPr lang="en-US" sz="1000" dirty="0"/>
              <a:t> e </a:t>
            </a:r>
            <a:r>
              <a:rPr lang="en-US" sz="1000" dirty="0" err="1"/>
              <a:t>entrar</a:t>
            </a:r>
            <a:r>
              <a:rPr lang="en-US" sz="1000" dirty="0"/>
              <a:t> </a:t>
            </a:r>
            <a:r>
              <a:rPr lang="en-US" sz="1000" dirty="0" err="1"/>
              <a:t>nas</a:t>
            </a:r>
            <a:r>
              <a:rPr lang="en-US" sz="1000" dirty="0"/>
              <a:t> </a:t>
            </a:r>
            <a:r>
              <a:rPr lang="en-US" sz="1000" dirty="0" smtClean="0"/>
              <a:t>casas</a:t>
            </a:r>
          </a:p>
          <a:p>
            <a:pPr marL="1190274" lvl="2" indent="-171450">
              <a:buFont typeface="Arial" panose="020B0604020202020204" pitchFamily="34" charset="0"/>
              <a:buChar char="•"/>
            </a:pPr>
            <a:r>
              <a:rPr lang="en-US" sz="1000" dirty="0" err="1" smtClean="0"/>
              <a:t>Pode</a:t>
            </a:r>
            <a:r>
              <a:rPr lang="en-US" sz="1000" dirty="0" smtClean="0"/>
              <a:t> </a:t>
            </a:r>
            <a:r>
              <a:rPr lang="en-US" sz="1000" dirty="0" err="1"/>
              <a:t>causar</a:t>
            </a:r>
            <a:r>
              <a:rPr lang="en-US" sz="1000" dirty="0"/>
              <a:t> o </a:t>
            </a:r>
            <a:r>
              <a:rPr lang="en-US" sz="1000" dirty="0" err="1"/>
              <a:t>fechamento</a:t>
            </a:r>
            <a:r>
              <a:rPr lang="en-US" sz="1000" dirty="0"/>
              <a:t> de </a:t>
            </a:r>
            <a:r>
              <a:rPr lang="en-US" sz="1000" dirty="0" err="1" smtClean="0"/>
              <a:t>praias</a:t>
            </a:r>
            <a:endParaRPr lang="en-US" sz="1000" dirty="0"/>
          </a:p>
          <a:p>
            <a:pPr marL="1190274" lvl="2" indent="-171450">
              <a:buFont typeface="Arial" panose="020B0604020202020204" pitchFamily="34" charset="0"/>
              <a:buChar char="•"/>
            </a:pPr>
            <a:r>
              <a:rPr lang="en-US" sz="1000" dirty="0" err="1"/>
              <a:t>Prejudicar</a:t>
            </a:r>
            <a:r>
              <a:rPr lang="en-US" sz="1000" dirty="0"/>
              <a:t> a </a:t>
            </a:r>
            <a:r>
              <a:rPr lang="en-US" sz="1000" dirty="0" err="1"/>
              <a:t>vida</a:t>
            </a:r>
            <a:r>
              <a:rPr lang="en-US" sz="1000" dirty="0"/>
              <a:t> </a:t>
            </a:r>
            <a:r>
              <a:rPr lang="en-US" sz="1000" dirty="0" err="1"/>
              <a:t>aquática</a:t>
            </a:r>
            <a:r>
              <a:rPr lang="en-US" sz="1000" dirty="0"/>
              <a:t> </a:t>
            </a:r>
            <a:endParaRPr lang="en-US" sz="1000" dirty="0" smtClean="0"/>
          </a:p>
          <a:p>
            <a:pPr marL="1190274" lvl="2" indent="-171450">
              <a:buFont typeface="Arial" panose="020B0604020202020204" pitchFamily="34" charset="0"/>
              <a:buChar char="•"/>
            </a:pPr>
            <a:r>
              <a:rPr lang="en-US" sz="1000" dirty="0" err="1" smtClean="0"/>
              <a:t>Contaminar</a:t>
            </a:r>
            <a:r>
              <a:rPr lang="en-US" sz="1000" dirty="0" smtClean="0"/>
              <a:t> </a:t>
            </a:r>
            <a:r>
              <a:rPr lang="en-US" sz="1000" dirty="0" err="1"/>
              <a:t>os</a:t>
            </a:r>
            <a:r>
              <a:rPr lang="en-US" sz="1000" dirty="0"/>
              <a:t> </a:t>
            </a:r>
            <a:r>
              <a:rPr lang="en-US" sz="1000" dirty="0" err="1"/>
              <a:t>bancos</a:t>
            </a:r>
            <a:r>
              <a:rPr lang="en-US" sz="1000" dirty="0"/>
              <a:t> de </a:t>
            </a:r>
            <a:r>
              <a:rPr lang="en-US" sz="1000" dirty="0" err="1"/>
              <a:t>mariscos</a:t>
            </a:r>
            <a:endParaRPr lang="en-US" sz="1000" dirty="0"/>
          </a:p>
          <a:p>
            <a:pPr marL="1190274" lvl="2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42" y="3531353"/>
            <a:ext cx="801614" cy="6815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1" y="4164438"/>
            <a:ext cx="904405" cy="595754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4061876" y="4801336"/>
            <a:ext cx="3384193" cy="1576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962" y="4892093"/>
            <a:ext cx="521114" cy="619683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4795178" y="4848074"/>
            <a:ext cx="273637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Exemplos</a:t>
            </a:r>
            <a:r>
              <a:rPr lang="en-US" sz="1200" b="1" dirty="0" smtClean="0"/>
              <a:t> </a:t>
            </a:r>
            <a:r>
              <a:rPr lang="en-US" sz="1200" b="1" dirty="0" err="1"/>
              <a:t>Acima</a:t>
            </a:r>
            <a:r>
              <a:rPr lang="en-US" sz="1200" b="1" dirty="0"/>
              <a:t> do </a:t>
            </a:r>
            <a:r>
              <a:rPr lang="en-US" sz="1200" b="1" dirty="0" smtClean="0"/>
              <a:t>solo: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/>
              <a:t>Recolher</a:t>
            </a:r>
            <a:r>
              <a:rPr lang="en-US" sz="1000" dirty="0"/>
              <a:t> </a:t>
            </a:r>
            <a:r>
              <a:rPr lang="en-US" sz="1000" dirty="0" err="1"/>
              <a:t>agua</a:t>
            </a:r>
            <a:r>
              <a:rPr lang="en-US" sz="1000" dirty="0"/>
              <a:t> </a:t>
            </a:r>
            <a:r>
              <a:rPr lang="en-US" sz="1000" dirty="0" err="1"/>
              <a:t>em</a:t>
            </a:r>
            <a:r>
              <a:rPr lang="en-US" sz="1000" dirty="0"/>
              <a:t> </a:t>
            </a:r>
            <a:r>
              <a:rPr lang="en-US" sz="1000" dirty="0" err="1"/>
              <a:t>vasos</a:t>
            </a:r>
            <a:r>
              <a:rPr lang="en-US" sz="1000" dirty="0"/>
              <a:t> de </a:t>
            </a:r>
            <a:r>
              <a:rPr lang="en-US" sz="1000" dirty="0" err="1"/>
              <a:t>plantas</a:t>
            </a:r>
            <a:r>
              <a:rPr lang="en-US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 smtClean="0"/>
              <a:t>Substituir</a:t>
            </a:r>
            <a:r>
              <a:rPr lang="en-US" sz="1000" dirty="0" smtClean="0"/>
              <a:t> </a:t>
            </a:r>
            <a:r>
              <a:rPr lang="en-US" sz="1000" dirty="0" err="1" smtClean="0"/>
              <a:t>calçadas</a:t>
            </a:r>
            <a:r>
              <a:rPr lang="en-US" sz="1000" dirty="0" smtClean="0"/>
              <a:t> com </a:t>
            </a:r>
            <a:r>
              <a:rPr lang="en-US" sz="1000" dirty="0" err="1" smtClean="0"/>
              <a:t>árvores</a:t>
            </a:r>
            <a:r>
              <a:rPr lang="en-US" sz="1000" dirty="0" smtClean="0"/>
              <a:t> e </a:t>
            </a:r>
            <a:r>
              <a:rPr lang="en-US" sz="1000" dirty="0" err="1" smtClean="0"/>
              <a:t>jardins</a:t>
            </a:r>
            <a:endParaRPr lang="en-US" sz="1000" dirty="0" smtClean="0"/>
          </a:p>
          <a:p>
            <a:endParaRPr lang="en-US" sz="1000" dirty="0"/>
          </a:p>
          <a:p>
            <a:r>
              <a:rPr lang="en-US" sz="1050" dirty="0"/>
              <a:t> </a:t>
            </a:r>
            <a:r>
              <a:rPr lang="en-US" sz="1200" b="1" dirty="0" err="1"/>
              <a:t>Exemplos</a:t>
            </a:r>
            <a:r>
              <a:rPr lang="en-US" sz="1200" b="1" dirty="0"/>
              <a:t> </a:t>
            </a:r>
            <a:r>
              <a:rPr lang="en-US" sz="1200" b="1" dirty="0" err="1"/>
              <a:t>Abaixo</a:t>
            </a:r>
            <a:r>
              <a:rPr lang="en-US" sz="1200" b="1" dirty="0"/>
              <a:t> do solo</a:t>
            </a:r>
            <a:r>
              <a:rPr lang="en-US" sz="1200" dirty="0"/>
              <a:t> </a:t>
            </a:r>
            <a:r>
              <a:rPr lang="en-US" sz="1200" b="1" dirty="0" smtClean="0"/>
              <a:t>: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/>
              <a:t>Esgotos</a:t>
            </a:r>
            <a:r>
              <a:rPr lang="en-US" sz="1000" dirty="0"/>
              <a:t> </a:t>
            </a:r>
            <a:r>
              <a:rPr lang="en-US" sz="1000" dirty="0" err="1"/>
              <a:t>separados</a:t>
            </a:r>
            <a:r>
              <a:rPr lang="en-US" sz="1000" dirty="0"/>
              <a:t> </a:t>
            </a: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 smtClean="0"/>
              <a:t>Construir</a:t>
            </a:r>
            <a:r>
              <a:rPr lang="en-US" sz="1000" dirty="0" smtClean="0"/>
              <a:t> </a:t>
            </a:r>
            <a:r>
              <a:rPr lang="en-US" sz="1000" dirty="0" err="1"/>
              <a:t>grandes</a:t>
            </a:r>
            <a:r>
              <a:rPr lang="en-US" sz="1000" dirty="0"/>
              <a:t> </a:t>
            </a:r>
            <a:r>
              <a:rPr lang="en-US" sz="1000" dirty="0" err="1"/>
              <a:t>túneis</a:t>
            </a:r>
            <a:r>
              <a:rPr lang="en-US" sz="1000" dirty="0"/>
              <a:t> de </a:t>
            </a:r>
            <a:r>
              <a:rPr lang="en-US" sz="1000" dirty="0" err="1"/>
              <a:t>armazenamento</a:t>
            </a:r>
            <a:r>
              <a:rPr lang="en-US" sz="1000" dirty="0"/>
              <a:t> </a:t>
            </a:r>
            <a:r>
              <a:rPr lang="en-US" sz="1000" dirty="0" err="1" smtClean="0"/>
              <a:t>subterrâneo</a:t>
            </a: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 smtClean="0"/>
              <a:t>Consertar</a:t>
            </a:r>
            <a:r>
              <a:rPr lang="en-US" sz="1000" dirty="0" smtClean="0"/>
              <a:t> </a:t>
            </a:r>
            <a:r>
              <a:rPr lang="en-US" sz="1000" dirty="0" err="1"/>
              <a:t>canos</a:t>
            </a:r>
            <a:r>
              <a:rPr lang="en-US" sz="1000" dirty="0"/>
              <a:t> com </a:t>
            </a:r>
            <a:r>
              <a:rPr lang="en-US" sz="1000" dirty="0" err="1"/>
              <a:t>vazamento</a:t>
            </a:r>
            <a:endParaRPr lang="en-US" sz="1000" dirty="0"/>
          </a:p>
        </p:txBody>
      </p:sp>
      <p:sp>
        <p:nvSpPr>
          <p:cNvPr id="61" name="Rectangle 60"/>
          <p:cNvSpPr/>
          <p:nvPr/>
        </p:nvSpPr>
        <p:spPr>
          <a:xfrm>
            <a:off x="2124076" y="8177464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Logo Locale </a:t>
            </a:r>
            <a:r>
              <a:rPr lang="en-US" dirty="0" err="1" smtClean="0">
                <a:solidFill>
                  <a:srgbClr val="C00000"/>
                </a:solidFill>
              </a:rPr>
              <a:t>Aqui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6589" y="9713626"/>
            <a:ext cx="64192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smtClean="0">
                <a:solidFill>
                  <a:schemeClr val="bg1"/>
                </a:solidFill>
              </a:rPr>
              <a:t>Para </a:t>
            </a:r>
            <a:r>
              <a:rPr lang="en-US" sz="1000" dirty="0" err="1">
                <a:solidFill>
                  <a:schemeClr val="bg1"/>
                </a:solidFill>
              </a:rPr>
              <a:t>mais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informação</a:t>
            </a:r>
            <a:r>
              <a:rPr lang="en-US" sz="1000" dirty="0">
                <a:solidFill>
                  <a:schemeClr val="bg1"/>
                </a:solidFill>
              </a:rPr>
              <a:t>, e outros </a:t>
            </a:r>
            <a:r>
              <a:rPr lang="en-US" sz="1000" dirty="0" err="1">
                <a:solidFill>
                  <a:schemeClr val="bg1"/>
                </a:solidFill>
              </a:rPr>
              <a:t>recursos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contactar</a:t>
            </a:r>
            <a:r>
              <a:rPr lang="en-US" sz="1000" dirty="0">
                <a:solidFill>
                  <a:schemeClr val="bg1"/>
                </a:solidFill>
              </a:rPr>
              <a:t> Urban Waters Solutions Initiative: </a:t>
            </a:r>
            <a:r>
              <a:rPr lang="en-US" sz="1000" u="sng" dirty="0">
                <a:hlinkClick r:id="rId2"/>
              </a:rPr>
              <a:t>www.njfuture.rg/</a:t>
            </a:r>
            <a:r>
              <a:rPr lang="en-US" sz="1000" u="sng" dirty="0" smtClean="0">
                <a:hlinkClick r:id="rId2"/>
              </a:rPr>
              <a:t>water</a:t>
            </a:r>
            <a:endParaRPr lang="en-US" sz="10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962" y="5668946"/>
            <a:ext cx="530437" cy="456176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-2" y="906905"/>
            <a:ext cx="7772400" cy="2538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800" dirty="0">
                <a:latin typeface="+mj-lt"/>
              </a:rPr>
              <a:t>Problemas complicados necessitam soluções criativas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621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646" y="99138"/>
            <a:ext cx="7462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COMO </a:t>
            </a:r>
            <a:r>
              <a:rPr lang="en-US" sz="2800" b="1" dirty="0"/>
              <a:t>PODE </a:t>
            </a:r>
            <a:r>
              <a:rPr lang="en-US" sz="2800" b="1" dirty="0">
                <a:solidFill>
                  <a:srgbClr val="FF0000"/>
                </a:solidFill>
              </a:rPr>
              <a:t>NOSSA CIDADE </a:t>
            </a:r>
            <a:r>
              <a:rPr lang="en-US" sz="2800" b="1" dirty="0"/>
              <a:t>ACABAR OS CSOs</a:t>
            </a:r>
            <a:r>
              <a:rPr lang="en-US" sz="2800" b="1" dirty="0" smtClean="0"/>
              <a:t>?</a:t>
            </a:r>
            <a:endParaRPr lang="en-US" sz="2800" b="1" dirty="0">
              <a:latin typeface="Segoe UI" panose="020B0502040204020203" pitchFamily="34" charset="0"/>
              <a:ea typeface="Cambria Math" panose="02040503050406030204" pitchFamily="18" charset="0"/>
              <a:cs typeface="Segoe UI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9698633"/>
            <a:ext cx="7772400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2532" y="5986540"/>
            <a:ext cx="3462407" cy="1461939"/>
          </a:xfrm>
          <a:prstGeom prst="rect">
            <a:avLst/>
          </a:prstGeom>
          <a:noFill/>
        </p:spPr>
        <p:txBody>
          <a:bodyPr wrap="square" numCol="1" spcCol="274320" rtlCol="0">
            <a:spAutoFit/>
          </a:bodyPr>
          <a:lstStyle/>
          <a:p>
            <a:r>
              <a:rPr lang="pt-PT" sz="1400" b="1" dirty="0" smtClean="0"/>
              <a:t>Educação </a:t>
            </a:r>
            <a:r>
              <a:rPr lang="pt-PT" sz="1400" b="1" dirty="0"/>
              <a:t>e Envolvimento</a:t>
            </a:r>
            <a:r>
              <a:rPr lang="en-US" sz="1400" dirty="0"/>
              <a:t> </a:t>
            </a:r>
            <a:endParaRPr lang="en-US" sz="1400" dirty="0" smtClean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r>
              <a:rPr lang="pt-PT" sz="1000" b="1" dirty="0" smtClean="0"/>
              <a:t>Notificação </a:t>
            </a:r>
            <a:r>
              <a:rPr lang="pt-PT" sz="1000" b="1" dirty="0"/>
              <a:t>pública de transbordamentos de CSO</a:t>
            </a:r>
            <a:r>
              <a:rPr lang="pt-PT" sz="1000" dirty="0"/>
              <a:t/>
            </a:r>
            <a:br>
              <a:rPr lang="pt-PT" sz="1000" dirty="0"/>
            </a:br>
            <a:r>
              <a:rPr lang="pt-PT" sz="1000" dirty="0"/>
              <a:t> </a:t>
            </a:r>
            <a:r>
              <a:rPr lang="pt-PT" sz="1000" dirty="0" smtClean="0"/>
              <a:t>     </a:t>
            </a:r>
            <a:r>
              <a:rPr lang="pt-PT" sz="900" dirty="0" smtClean="0"/>
              <a:t>As </a:t>
            </a:r>
            <a:r>
              <a:rPr lang="pt-PT" sz="900" dirty="0"/>
              <a:t>cidades de New Jersey terão que criar uma maneira de dizer aos </a:t>
            </a:r>
            <a:r>
              <a:rPr lang="pt-PT" sz="900" dirty="0" smtClean="0"/>
              <a:t>residentes</a:t>
            </a:r>
            <a:r>
              <a:rPr lang="pt-PT" sz="900" dirty="0"/>
              <a:t> </a:t>
            </a:r>
            <a:r>
              <a:rPr lang="pt-PT" sz="900" dirty="0" smtClean="0"/>
              <a:t>quando </a:t>
            </a:r>
            <a:r>
              <a:rPr lang="pt-PT" sz="900" dirty="0"/>
              <a:t>os </a:t>
            </a:r>
            <a:r>
              <a:rPr lang="pt-PT" sz="900" dirty="0" err="1"/>
              <a:t>debordamentos</a:t>
            </a:r>
            <a:r>
              <a:rPr lang="pt-PT" sz="900" dirty="0"/>
              <a:t> pelos esgotos acontecem</a:t>
            </a:r>
            <a:r>
              <a:rPr lang="pt-PT" sz="900" dirty="0" smtClean="0"/>
              <a:t>.</a:t>
            </a:r>
          </a:p>
          <a:p>
            <a:r>
              <a:rPr lang="en-US" sz="900" dirty="0" smtClean="0"/>
              <a:t> </a:t>
            </a:r>
            <a:endParaRPr lang="en-US" sz="900" dirty="0"/>
          </a:p>
          <a:p>
            <a:r>
              <a:rPr lang="pt-PT" sz="1000" b="1" dirty="0" smtClean="0"/>
              <a:t>Envolvimento Público</a:t>
            </a:r>
            <a:endParaRPr lang="en-US" sz="1000" dirty="0" smtClean="0"/>
          </a:p>
          <a:p>
            <a:r>
              <a:rPr lang="pt-PT" sz="900" dirty="0"/>
              <a:t> </a:t>
            </a:r>
            <a:r>
              <a:rPr lang="pt-PT" sz="900" dirty="0" smtClean="0"/>
              <a:t>      As </a:t>
            </a:r>
            <a:r>
              <a:rPr lang="pt-PT" sz="900" dirty="0"/>
              <a:t>comunidades com CSO  terão que recolher as  opiniões  dos residentes </a:t>
            </a:r>
            <a:r>
              <a:rPr lang="pt-PT" sz="900" dirty="0" smtClean="0"/>
              <a:t>e empresários </a:t>
            </a:r>
            <a:r>
              <a:rPr lang="pt-PT" sz="900" dirty="0"/>
              <a:t>sobre quais são as soluções que eles </a:t>
            </a:r>
            <a:r>
              <a:rPr lang="pt-PT" sz="900" dirty="0" smtClean="0"/>
              <a:t>querem.</a:t>
            </a:r>
            <a:endParaRPr lang="en-US" sz="900" dirty="0"/>
          </a:p>
        </p:txBody>
      </p:sp>
      <p:sp>
        <p:nvSpPr>
          <p:cNvPr id="34" name="TextBox 33"/>
          <p:cNvSpPr txBox="1"/>
          <p:nvPr/>
        </p:nvSpPr>
        <p:spPr>
          <a:xfrm>
            <a:off x="4056251" y="1955112"/>
            <a:ext cx="3468499" cy="4185761"/>
          </a:xfrm>
          <a:prstGeom prst="rect">
            <a:avLst/>
          </a:prstGeom>
          <a:noFill/>
        </p:spPr>
        <p:txBody>
          <a:bodyPr wrap="square" numCol="1" spcCol="274320" rtlCol="0">
            <a:spAutoFit/>
          </a:bodyPr>
          <a:lstStyle/>
          <a:p>
            <a:r>
              <a:rPr lang="pt-PT" sz="1400" b="1" dirty="0" err="1" smtClean="0"/>
              <a:t>Infra</a:t>
            </a:r>
            <a:r>
              <a:rPr lang="pt-PT" sz="1400" b="1" dirty="0" err="1"/>
              <a:t>-estrutura</a:t>
            </a:r>
            <a:r>
              <a:rPr lang="pt-PT" sz="1400" b="1" dirty="0"/>
              <a:t> </a:t>
            </a:r>
            <a:r>
              <a:rPr lang="pt-PT" sz="1400" b="1" dirty="0" smtClean="0"/>
              <a:t>verde</a:t>
            </a:r>
          </a:p>
          <a:p>
            <a:r>
              <a:rPr lang="pt-PT" sz="900" dirty="0" smtClean="0"/>
              <a:t>Acima </a:t>
            </a:r>
            <a:r>
              <a:rPr lang="pt-PT" sz="900" dirty="0"/>
              <a:t>do terreno os métodos  tenta imitar a natureza através do recolhimento das águas pluviais para que ele possa ser reutilizado ou pode pingar no chão. Os exemplos </a:t>
            </a:r>
            <a:r>
              <a:rPr lang="pt-PT" sz="900" dirty="0" smtClean="0"/>
              <a:t>incluem</a:t>
            </a:r>
            <a:r>
              <a:rPr lang="en-US" sz="900" dirty="0" smtClean="0">
                <a:ea typeface="Adobe Fan Heiti Std B" panose="020B0700000000000000" pitchFamily="34" charset="-128"/>
              </a:rPr>
              <a:t>:</a:t>
            </a:r>
          </a:p>
          <a:p>
            <a:pPr algn="just"/>
            <a:endParaRPr lang="en-US" sz="900" b="1" dirty="0">
              <a:ea typeface="Adobe Fan Heiti Std B" panose="020B0700000000000000" pitchFamily="34" charset="-128"/>
            </a:endParaRPr>
          </a:p>
          <a:p>
            <a:r>
              <a:rPr lang="pt-PT" sz="1000" b="1" dirty="0" smtClean="0"/>
              <a:t>Chuva barris cisternas</a:t>
            </a:r>
            <a:r>
              <a:rPr lang="en-US" sz="1000" dirty="0" smtClean="0"/>
              <a:t> </a:t>
            </a:r>
            <a:r>
              <a:rPr lang="en-US" sz="1000" b="1" dirty="0" smtClean="0"/>
              <a:t>		</a:t>
            </a:r>
          </a:p>
          <a:p>
            <a:r>
              <a:rPr lang="en-US" sz="900" dirty="0" smtClean="0"/>
              <a:t>      </a:t>
            </a:r>
            <a:r>
              <a:rPr lang="pt-PT" sz="900" dirty="0" smtClean="0"/>
              <a:t>Estes </a:t>
            </a:r>
            <a:r>
              <a:rPr lang="pt-PT" sz="900" dirty="0"/>
              <a:t>recipientes apanham as águas pluviais dos telhados </a:t>
            </a:r>
            <a:r>
              <a:rPr lang="pt-PT" sz="900" dirty="0" smtClean="0"/>
              <a:t>para</a:t>
            </a:r>
            <a:r>
              <a:rPr lang="pt-PT" sz="900" dirty="0"/>
              <a:t> </a:t>
            </a:r>
            <a:r>
              <a:rPr lang="pt-PT" sz="900" dirty="0" smtClean="0"/>
              <a:t>outro </a:t>
            </a:r>
            <a:r>
              <a:rPr lang="pt-PT" sz="900" dirty="0"/>
              <a:t>uso. As cisternas são grandes e recolhem água de vários telhados.</a:t>
            </a:r>
            <a:r>
              <a:rPr lang="en-US" sz="900" dirty="0"/>
              <a:t> </a:t>
            </a:r>
            <a:endParaRPr lang="en-US" sz="900" dirty="0" smtClean="0"/>
          </a:p>
          <a:p>
            <a:endParaRPr lang="en-US" sz="900" dirty="0"/>
          </a:p>
          <a:p>
            <a:r>
              <a:rPr lang="pt-PT" sz="1000" b="1" dirty="0"/>
              <a:t>Os jardins da chuva</a:t>
            </a:r>
            <a:r>
              <a:rPr lang="en-US" sz="1000" dirty="0"/>
              <a:t> </a:t>
            </a:r>
            <a:r>
              <a:rPr lang="en-US" sz="1000" b="1" dirty="0" smtClean="0"/>
              <a:t>	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</a:t>
            </a:r>
            <a:r>
              <a:rPr lang="pt-PT" sz="900" dirty="0" smtClean="0"/>
              <a:t>Durante </a:t>
            </a:r>
            <a:r>
              <a:rPr lang="pt-PT" sz="900" dirty="0"/>
              <a:t>o tempo seco, estes parecem jardins simples. </a:t>
            </a:r>
            <a:r>
              <a:rPr lang="pt-PT" sz="900" dirty="0" smtClean="0"/>
              <a:t>Quando</a:t>
            </a:r>
            <a:r>
              <a:rPr lang="pt-PT" sz="900" dirty="0"/>
              <a:t> </a:t>
            </a:r>
            <a:r>
              <a:rPr lang="pt-PT" sz="900" dirty="0" smtClean="0"/>
              <a:t>chove</a:t>
            </a:r>
            <a:r>
              <a:rPr lang="pt-PT" sz="900" dirty="0"/>
              <a:t>, </a:t>
            </a:r>
            <a:r>
              <a:rPr lang="pt-PT" sz="900" dirty="0" smtClean="0"/>
              <a:t>as </a:t>
            </a:r>
            <a:r>
              <a:rPr lang="pt-PT" sz="900" dirty="0"/>
              <a:t>águas pluviais </a:t>
            </a:r>
            <a:r>
              <a:rPr lang="pt-PT" sz="900" dirty="0" err="1"/>
              <a:t>fluim</a:t>
            </a:r>
            <a:r>
              <a:rPr lang="pt-PT" sz="900" dirty="0"/>
              <a:t> </a:t>
            </a:r>
            <a:r>
              <a:rPr lang="pt-PT" sz="900" dirty="0" smtClean="0"/>
              <a:t>para </a:t>
            </a:r>
            <a:r>
              <a:rPr lang="pt-PT" sz="900" dirty="0"/>
              <a:t>dentro e penetra no solo.</a:t>
            </a:r>
            <a:r>
              <a:rPr lang="en-US" sz="900" dirty="0"/>
              <a:t> </a:t>
            </a:r>
            <a:endParaRPr lang="en-US" sz="900" dirty="0" smtClean="0"/>
          </a:p>
          <a:p>
            <a:endParaRPr lang="en-US" sz="900" b="1" dirty="0" smtClean="0"/>
          </a:p>
          <a:p>
            <a:r>
              <a:rPr lang="pt-PT" sz="1000" b="1" dirty="0" smtClean="0"/>
              <a:t>Solo permeável</a:t>
            </a:r>
            <a:r>
              <a:rPr lang="en-US" sz="1000" dirty="0" smtClean="0"/>
              <a:t> </a:t>
            </a:r>
            <a:r>
              <a:rPr lang="en-US" sz="1000" b="1" dirty="0" smtClean="0"/>
              <a:t>		</a:t>
            </a:r>
          </a:p>
          <a:p>
            <a:r>
              <a:rPr lang="en-US" sz="900" dirty="0" smtClean="0"/>
              <a:t>      </a:t>
            </a:r>
            <a:r>
              <a:rPr lang="pt-PT" sz="900" dirty="0" smtClean="0"/>
              <a:t>Este </a:t>
            </a:r>
            <a:r>
              <a:rPr lang="pt-PT" sz="900" dirty="0"/>
              <a:t>tipo de material de pavimentação permite que a água se infiltre em vez </a:t>
            </a:r>
            <a:r>
              <a:rPr lang="pt-PT" sz="900" dirty="0" smtClean="0"/>
              <a:t>de apressar</a:t>
            </a:r>
            <a:r>
              <a:rPr lang="pt-PT" sz="900" dirty="0"/>
              <a:t>-se para dentro de esgotos. Ele pode ser usado em muitas áreas pavimentadas.</a:t>
            </a:r>
            <a:r>
              <a:rPr lang="en-US" sz="900" dirty="0"/>
              <a:t> </a:t>
            </a:r>
            <a:endParaRPr lang="en-US" sz="900" dirty="0" smtClean="0"/>
          </a:p>
          <a:p>
            <a:endParaRPr lang="en-US" sz="1000" dirty="0"/>
          </a:p>
          <a:p>
            <a:r>
              <a:rPr lang="pt-PT" sz="1000" b="1" dirty="0" smtClean="0"/>
              <a:t>Os </a:t>
            </a:r>
            <a:r>
              <a:rPr lang="pt-PT" sz="1000" b="1" dirty="0"/>
              <a:t>telhados verdes e </a:t>
            </a:r>
            <a:r>
              <a:rPr lang="pt-PT" sz="1000" b="1" dirty="0" smtClean="0"/>
              <a:t>azuis</a:t>
            </a:r>
            <a:endParaRPr lang="en-US" sz="1000" dirty="0" smtClean="0"/>
          </a:p>
          <a:p>
            <a:r>
              <a:rPr lang="en-US" sz="900" dirty="0" smtClean="0"/>
              <a:t>      T</a:t>
            </a:r>
            <a:r>
              <a:rPr lang="pt-PT" sz="900" dirty="0" err="1" smtClean="0"/>
              <a:t>elhados</a:t>
            </a:r>
            <a:r>
              <a:rPr lang="pt-PT" sz="900" dirty="0" smtClean="0"/>
              <a:t> </a:t>
            </a:r>
            <a:r>
              <a:rPr lang="pt-PT" sz="900" dirty="0"/>
              <a:t>azuis são projetados para reter e liberar lentamente água depois </a:t>
            </a:r>
            <a:r>
              <a:rPr lang="pt-PT" sz="900" dirty="0" err="1" smtClean="0"/>
              <a:t>deuma</a:t>
            </a:r>
            <a:r>
              <a:rPr lang="pt-PT" sz="900" dirty="0" smtClean="0"/>
              <a:t> </a:t>
            </a:r>
            <a:r>
              <a:rPr lang="pt-PT" sz="900" dirty="0"/>
              <a:t>tempestade. Os telhados verdes são plantados com grama e outras plantas.</a:t>
            </a:r>
            <a:r>
              <a:rPr lang="en-US" sz="900" dirty="0"/>
              <a:t> </a:t>
            </a:r>
            <a:endParaRPr lang="en-US" sz="900" dirty="0" smtClean="0"/>
          </a:p>
          <a:p>
            <a:endParaRPr lang="en-US" sz="900" dirty="0" smtClean="0"/>
          </a:p>
          <a:p>
            <a:r>
              <a:rPr lang="pt-PT" sz="1000" b="1" dirty="0" smtClean="0"/>
              <a:t>Ruas </a:t>
            </a:r>
            <a:r>
              <a:rPr lang="pt-PT" sz="1000" b="1" dirty="0"/>
              <a:t>verdes</a:t>
            </a:r>
            <a:r>
              <a:rPr lang="en-US" sz="1000" dirty="0"/>
              <a:t> </a:t>
            </a:r>
            <a:r>
              <a:rPr lang="en-US" sz="1000" b="1" dirty="0" smtClean="0"/>
              <a:t>		</a:t>
            </a:r>
          </a:p>
          <a:p>
            <a:r>
              <a:rPr lang="en-US" sz="900" dirty="0" smtClean="0"/>
              <a:t>      </a:t>
            </a:r>
            <a:r>
              <a:rPr lang="pt-PT" sz="900" dirty="0" smtClean="0"/>
              <a:t>Quando as cidades fazem grandes reparações nas  ruas, eles podem incluir projetos para as áreas com grama e árvores para absorver águas pluviais.</a:t>
            </a:r>
            <a:r>
              <a:rPr lang="en-US" sz="900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8094" y="1935826"/>
            <a:ext cx="3454699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err="1" smtClean="0"/>
              <a:t>Infra</a:t>
            </a:r>
            <a:r>
              <a:rPr lang="pt-PT" sz="1400" b="1" dirty="0" err="1"/>
              <a:t>-estrutura</a:t>
            </a:r>
            <a:r>
              <a:rPr lang="pt-PT" sz="1400" b="1" dirty="0"/>
              <a:t> Cinza</a:t>
            </a:r>
            <a:r>
              <a:rPr lang="en-US" sz="1400" dirty="0"/>
              <a:t> </a:t>
            </a:r>
            <a:r>
              <a:rPr lang="en-US" sz="14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</a:p>
          <a:p>
            <a:pPr algn="just"/>
            <a:r>
              <a:rPr lang="pt-PT" sz="900" dirty="0" smtClean="0"/>
              <a:t>Esta </a:t>
            </a:r>
            <a:r>
              <a:rPr lang="pt-PT" sz="900" dirty="0" err="1"/>
              <a:t>infra-estrutura</a:t>
            </a:r>
            <a:r>
              <a:rPr lang="pt-PT" sz="900" dirty="0"/>
              <a:t> abaixo-o-terreno leva o esgoto bruto e água para uma estação de tratamento. Os exemplos incluem</a:t>
            </a:r>
            <a:r>
              <a:rPr lang="pt-PT" sz="900" dirty="0" smtClean="0"/>
              <a:t>:</a:t>
            </a:r>
            <a:r>
              <a:rPr lang="en-US" sz="900" dirty="0" smtClean="0">
                <a:ea typeface="Adobe Fan Heiti Std B" panose="020B0700000000000000" pitchFamily="34" charset="-128"/>
              </a:rPr>
              <a:t> </a:t>
            </a:r>
            <a:endParaRPr lang="en-US" sz="1000" b="1" dirty="0" smtClean="0"/>
          </a:p>
          <a:p>
            <a:endParaRPr lang="en-US" sz="1000" b="1" dirty="0"/>
          </a:p>
          <a:p>
            <a:r>
              <a:rPr lang="pt-PT" sz="1000" b="1" dirty="0" smtClean="0"/>
              <a:t>Manutenção </a:t>
            </a:r>
            <a:r>
              <a:rPr lang="pt-PT" sz="1000" b="1" dirty="0"/>
              <a:t>de linha do esgoto e reparos</a:t>
            </a:r>
            <a:r>
              <a:rPr lang="en-US" sz="1000" dirty="0"/>
              <a:t> </a:t>
            </a:r>
            <a:endParaRPr lang="en-US" sz="1000" b="1" dirty="0"/>
          </a:p>
          <a:p>
            <a:r>
              <a:rPr lang="en-US" sz="1000" dirty="0" smtClean="0"/>
              <a:t>       </a:t>
            </a:r>
            <a:r>
              <a:rPr lang="pt-PT" sz="900" dirty="0" smtClean="0"/>
              <a:t>Limpar </a:t>
            </a:r>
            <a:r>
              <a:rPr lang="pt-PT" sz="900" dirty="0"/>
              <a:t>canos cria mais espaço para águas residuais e pluviais.</a:t>
            </a:r>
            <a:br>
              <a:rPr lang="pt-PT" sz="900" dirty="0"/>
            </a:br>
            <a:r>
              <a:rPr lang="pt-PT" sz="900" dirty="0" smtClean="0"/>
              <a:t>Consertar </a:t>
            </a:r>
            <a:r>
              <a:rPr lang="pt-PT" sz="900" dirty="0"/>
              <a:t>vazamentos reduz águas subterrâneas entrar </a:t>
            </a:r>
            <a:r>
              <a:rPr lang="pt-PT" sz="900" dirty="0" smtClean="0"/>
              <a:t>pelos canos.</a:t>
            </a:r>
            <a:r>
              <a:rPr lang="en-US" sz="900" dirty="0" smtClean="0"/>
              <a:t> </a:t>
            </a:r>
          </a:p>
          <a:p>
            <a:endParaRPr lang="en-US" sz="900" b="1" dirty="0" smtClean="0">
              <a:sym typeface="Wingdings" panose="05000000000000000000" pitchFamily="2" charset="2"/>
            </a:endParaRPr>
          </a:p>
          <a:p>
            <a:r>
              <a:rPr lang="pt-PT" sz="1000" b="1" dirty="0"/>
              <a:t>Desinfecção</a:t>
            </a:r>
            <a:r>
              <a:rPr lang="en-US" sz="1000" dirty="0"/>
              <a:t> </a:t>
            </a:r>
            <a:r>
              <a:rPr lang="en-US" sz="1000" b="1" dirty="0"/>
              <a:t>	</a:t>
            </a:r>
            <a:r>
              <a:rPr lang="en-US" sz="1000" b="1" dirty="0" smtClean="0"/>
              <a:t>   </a:t>
            </a:r>
            <a:r>
              <a:rPr lang="en-US" sz="1000" b="1" dirty="0"/>
              <a:t>	</a:t>
            </a:r>
            <a:r>
              <a:rPr lang="en-US" sz="1000" b="1" dirty="0" smtClean="0"/>
              <a:t>     </a:t>
            </a:r>
            <a:endParaRPr lang="en-US" sz="1000" b="1" dirty="0"/>
          </a:p>
          <a:p>
            <a:r>
              <a:rPr lang="en-US" sz="900" dirty="0"/>
              <a:t>        </a:t>
            </a:r>
            <a:r>
              <a:rPr lang="pt-PT" sz="900" dirty="0"/>
              <a:t>Isso envolve a instalação de um dispositivo que </a:t>
            </a:r>
            <a:r>
              <a:rPr lang="pt-PT" sz="900" dirty="0" smtClean="0"/>
              <a:t>libera um desinfetante no </a:t>
            </a:r>
            <a:r>
              <a:rPr lang="pt-PT" sz="900" dirty="0"/>
              <a:t>esgoto antes que ele transborde.</a:t>
            </a:r>
            <a:r>
              <a:rPr lang="en-US" sz="900" dirty="0"/>
              <a:t> </a:t>
            </a:r>
            <a:endParaRPr lang="en-US" sz="900" dirty="0" smtClean="0"/>
          </a:p>
          <a:p>
            <a:endParaRPr lang="en-US" sz="900" dirty="0"/>
          </a:p>
          <a:p>
            <a:r>
              <a:rPr lang="pt-PT" sz="1000" b="1" dirty="0" smtClean="0"/>
              <a:t>Aumento </a:t>
            </a:r>
            <a:r>
              <a:rPr lang="pt-PT" sz="1000" b="1" dirty="0"/>
              <a:t>de capacidade das estações de tratamento de esgoto</a:t>
            </a:r>
            <a:r>
              <a:rPr lang="en-US" sz="1000" dirty="0"/>
              <a:t> </a:t>
            </a:r>
            <a:endParaRPr lang="en-US" sz="1000" b="1" dirty="0"/>
          </a:p>
          <a:p>
            <a:r>
              <a:rPr lang="en-US" sz="900" dirty="0"/>
              <a:t>        </a:t>
            </a:r>
            <a:r>
              <a:rPr lang="pt-PT" sz="900" dirty="0" smtClean="0"/>
              <a:t>Isso </a:t>
            </a:r>
            <a:r>
              <a:rPr lang="pt-PT" sz="900" dirty="0"/>
              <a:t>cria mais espaço para tratar águas residuais e pluviais na</a:t>
            </a:r>
            <a:br>
              <a:rPr lang="pt-PT" sz="900" dirty="0"/>
            </a:br>
            <a:r>
              <a:rPr lang="pt-PT" sz="900" dirty="0" smtClean="0"/>
              <a:t>planta </a:t>
            </a:r>
            <a:r>
              <a:rPr lang="pt-PT" sz="900" dirty="0"/>
              <a:t>de modo que os transbordamentos aconteçam </a:t>
            </a:r>
            <a:r>
              <a:rPr lang="pt-PT" sz="900" dirty="0" smtClean="0"/>
              <a:t>com menos </a:t>
            </a:r>
            <a:r>
              <a:rPr lang="pt-PT" sz="900" dirty="0" err="1"/>
              <a:t>freqüência</a:t>
            </a:r>
            <a:r>
              <a:rPr lang="pt-PT" sz="900" dirty="0"/>
              <a:t>.</a:t>
            </a:r>
            <a:r>
              <a:rPr lang="en-US" sz="900" dirty="0"/>
              <a:t> </a:t>
            </a:r>
            <a:endParaRPr lang="en-US" sz="900" dirty="0" smtClean="0"/>
          </a:p>
          <a:p>
            <a:endParaRPr lang="pt-PT" sz="1000" b="1" dirty="0" smtClean="0"/>
          </a:p>
          <a:p>
            <a:r>
              <a:rPr lang="pt-PT" sz="1000" b="1" dirty="0" smtClean="0"/>
              <a:t>Tanques </a:t>
            </a:r>
            <a:r>
              <a:rPr lang="pt-PT" sz="1000" b="1" dirty="0"/>
              <a:t>de armazenamento subterrâneos e túneis</a:t>
            </a:r>
            <a:r>
              <a:rPr lang="en-US" sz="1000" dirty="0"/>
              <a:t> </a:t>
            </a:r>
            <a:r>
              <a:rPr lang="en-US" sz="1000" b="1" dirty="0" smtClean="0"/>
              <a:t>	</a:t>
            </a:r>
          </a:p>
          <a:p>
            <a:r>
              <a:rPr lang="pt-PT" sz="900" dirty="0"/>
              <a:t> </a:t>
            </a:r>
            <a:r>
              <a:rPr lang="pt-PT" sz="900" dirty="0" smtClean="0"/>
              <a:t>       Isso </a:t>
            </a:r>
            <a:r>
              <a:rPr lang="pt-PT" sz="900" dirty="0"/>
              <a:t>cria um lugar para as águas pluviais e de esgoto </a:t>
            </a:r>
            <a:r>
              <a:rPr lang="pt-PT" sz="900" dirty="0" smtClean="0"/>
              <a:t>até</a:t>
            </a:r>
            <a:endParaRPr lang="pt-PT" sz="900" dirty="0"/>
          </a:p>
          <a:p>
            <a:r>
              <a:rPr lang="pt-PT" sz="900" dirty="0" smtClean="0"/>
              <a:t>houver </a:t>
            </a:r>
            <a:r>
              <a:rPr lang="pt-PT" sz="900" dirty="0"/>
              <a:t>espaço  na estação de tratamento.</a:t>
            </a:r>
            <a:r>
              <a:rPr lang="en-US" sz="900" dirty="0"/>
              <a:t> </a:t>
            </a:r>
          </a:p>
          <a:p>
            <a:endParaRPr lang="en-US" sz="900" dirty="0"/>
          </a:p>
          <a:p>
            <a:r>
              <a:rPr lang="pt-PT" sz="1000" b="1" dirty="0" smtClean="0"/>
              <a:t>Separação </a:t>
            </a:r>
            <a:r>
              <a:rPr lang="pt-PT" sz="1000" b="1" dirty="0"/>
              <a:t>de </a:t>
            </a:r>
            <a:r>
              <a:rPr lang="pt-PT" sz="1000" b="1" dirty="0" smtClean="0"/>
              <a:t>esgoto</a:t>
            </a:r>
            <a:r>
              <a:rPr lang="en-US" sz="1000" b="1" dirty="0"/>
              <a:t>	</a:t>
            </a:r>
            <a:r>
              <a:rPr lang="en-US" sz="1000" b="1" dirty="0" smtClean="0"/>
              <a:t>	</a:t>
            </a:r>
            <a:endParaRPr lang="en-US" sz="1000" b="1" dirty="0"/>
          </a:p>
          <a:p>
            <a:r>
              <a:rPr lang="en-US" sz="900" dirty="0" smtClean="0"/>
              <a:t>        </a:t>
            </a:r>
            <a:r>
              <a:rPr lang="pt-PT" sz="900" dirty="0" smtClean="0"/>
              <a:t>Isso </a:t>
            </a:r>
            <a:r>
              <a:rPr lang="pt-PT" sz="900" dirty="0"/>
              <a:t>faz com que duas linhas- uma para esgoto outra para </a:t>
            </a:r>
            <a:r>
              <a:rPr lang="pt-PT" sz="900" dirty="0" err="1"/>
              <a:t>águs</a:t>
            </a:r>
            <a:r>
              <a:rPr lang="pt-PT" sz="900" dirty="0"/>
              <a:t> pluviais – assim que a estação de tratamento nunca é sobrecarregada  quando </a:t>
            </a:r>
            <a:r>
              <a:rPr lang="pt-PT" sz="900" dirty="0" smtClean="0"/>
              <a:t>chove</a:t>
            </a:r>
            <a:r>
              <a:rPr lang="en-US" sz="900" dirty="0" smtClean="0"/>
              <a:t>.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0" y="660399"/>
            <a:ext cx="7772400" cy="5672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800" dirty="0"/>
              <a:t>Há um menu diversificado de soluções que podem ajudar a reduzir os transbordamentos de esgoto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56359" y="1217460"/>
            <a:ext cx="73514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Experiência </a:t>
            </a:r>
            <a:r>
              <a:rPr lang="pt-PT" sz="1100" dirty="0"/>
              <a:t>de todo os EUA mostra-nos que as cidades estão usando uma variedade de maneiras, com base nas condições locais, para resolver seus problemas de CSO. As melhores soluções de maximizar benefícios para a comunidade e minimizar os custos. </a:t>
            </a:r>
            <a:r>
              <a:rPr lang="pt-PT" sz="1100" b="1" dirty="0"/>
              <a:t>Aqui estão alguns </a:t>
            </a:r>
            <a:r>
              <a:rPr lang="pt-PT" sz="1100" b="1" dirty="0" smtClean="0"/>
              <a:t>exemplos.</a:t>
            </a:r>
            <a:endParaRPr lang="en-US" sz="11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103831" y="6392941"/>
            <a:ext cx="3484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/>
              <a:t>Políticas </a:t>
            </a:r>
            <a:r>
              <a:rPr lang="pt-PT" sz="1400" b="1" dirty="0"/>
              <a:t>e Programas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pt-PT" sz="1000" b="1" dirty="0" smtClean="0"/>
              <a:t>Requisitos </a:t>
            </a:r>
            <a:r>
              <a:rPr lang="pt-PT" sz="1000" b="1" dirty="0"/>
              <a:t>de águas pluviais nos  novos </a:t>
            </a:r>
            <a:r>
              <a:rPr lang="pt-PT" sz="1000" b="1" dirty="0" smtClean="0"/>
              <a:t>desenvolvimentos</a:t>
            </a:r>
            <a:endParaRPr lang="en-US" sz="900" dirty="0" smtClean="0"/>
          </a:p>
          <a:p>
            <a:r>
              <a:rPr lang="en-US" sz="900" dirty="0" smtClean="0"/>
              <a:t>      </a:t>
            </a:r>
            <a:r>
              <a:rPr lang="pt-PT" sz="900" dirty="0" smtClean="0"/>
              <a:t>As </a:t>
            </a:r>
            <a:r>
              <a:rPr lang="pt-PT" sz="900" dirty="0"/>
              <a:t>cidades podem exigir os edifícios novos e reconstruídos a manter águas </a:t>
            </a:r>
            <a:r>
              <a:rPr lang="pt-PT" sz="900" dirty="0" smtClean="0"/>
              <a:t>pluviais</a:t>
            </a:r>
            <a:r>
              <a:rPr lang="pt-PT" sz="900" dirty="0"/>
              <a:t> </a:t>
            </a:r>
            <a:r>
              <a:rPr lang="pt-PT" sz="900" dirty="0" smtClean="0"/>
              <a:t>no </a:t>
            </a:r>
            <a:r>
              <a:rPr lang="pt-PT" sz="900" dirty="0"/>
              <a:t>local para se infiltrar no solo ou ser reutilizada.</a:t>
            </a:r>
            <a:r>
              <a:rPr lang="en-US" sz="900" dirty="0"/>
              <a:t> </a:t>
            </a:r>
            <a:endParaRPr lang="en-US" sz="900" dirty="0" smtClean="0"/>
          </a:p>
          <a:p>
            <a:endParaRPr lang="en-US" sz="900" dirty="0"/>
          </a:p>
          <a:p>
            <a:r>
              <a:rPr lang="pt-PT" sz="1000" b="1" dirty="0" err="1" smtClean="0"/>
              <a:t>Planejamento</a:t>
            </a:r>
            <a:r>
              <a:rPr lang="pt-PT" sz="1000" b="1" dirty="0" smtClean="0"/>
              <a:t> </a:t>
            </a:r>
            <a:r>
              <a:rPr lang="pt-PT" sz="1000" b="1" dirty="0"/>
              <a:t>para o futuro</a:t>
            </a:r>
            <a:r>
              <a:rPr lang="en-US" sz="1000" dirty="0"/>
              <a:t> </a:t>
            </a:r>
            <a:r>
              <a:rPr lang="en-US" sz="900" dirty="0" smtClean="0">
                <a:ea typeface="Adobe Fan Heiti Std B" panose="020B0700000000000000" pitchFamily="34" charset="-128"/>
              </a:rPr>
              <a:t>      </a:t>
            </a:r>
          </a:p>
          <a:p>
            <a:r>
              <a:rPr lang="pt-PT" sz="900" dirty="0" smtClean="0"/>
              <a:t>      As </a:t>
            </a:r>
            <a:r>
              <a:rPr lang="pt-PT" sz="900" dirty="0"/>
              <a:t>cidades podem considerar projetos de </a:t>
            </a:r>
            <a:r>
              <a:rPr lang="pt-PT" sz="900" dirty="0" err="1"/>
              <a:t>infra-estrutura</a:t>
            </a:r>
            <a:r>
              <a:rPr lang="pt-PT" sz="900" dirty="0"/>
              <a:t> de águas pluviais para </a:t>
            </a:r>
            <a:r>
              <a:rPr lang="pt-PT" sz="900" dirty="0" smtClean="0"/>
              <a:t>condições </a:t>
            </a:r>
            <a:r>
              <a:rPr lang="pt-PT" sz="900" dirty="0"/>
              <a:t>no futuro, incluindo os efeitos das mudanças climáticas.</a:t>
            </a:r>
            <a:r>
              <a:rPr lang="en-US" sz="900" dirty="0"/>
              <a:t> </a:t>
            </a:r>
            <a:endParaRPr lang="en-US" sz="900" dirty="0" smtClean="0"/>
          </a:p>
          <a:p>
            <a:endParaRPr lang="en-US" sz="900" b="1" dirty="0" smtClean="0">
              <a:ea typeface="Adobe Fan Heiti Std B" panose="020B0700000000000000" pitchFamily="34" charset="-128"/>
            </a:endParaRPr>
          </a:p>
          <a:p>
            <a:r>
              <a:rPr lang="pt-PT" sz="1000" b="1" dirty="0" smtClean="0"/>
              <a:t>Colaborar </a:t>
            </a:r>
            <a:r>
              <a:rPr lang="pt-PT" sz="1000" b="1" dirty="0"/>
              <a:t>com as comunidades vizinhas e estações de águas residuais</a:t>
            </a:r>
            <a:r>
              <a:rPr lang="en-US" sz="1000" dirty="0"/>
              <a:t> </a:t>
            </a:r>
            <a:endParaRPr lang="en-US" sz="1000" b="1" dirty="0" smtClean="0">
              <a:ea typeface="Adobe Fan Heiti Std B" panose="020B0700000000000000" pitchFamily="34" charset="-128"/>
            </a:endParaRPr>
          </a:p>
          <a:p>
            <a:r>
              <a:rPr lang="pt-PT" sz="900" dirty="0" smtClean="0"/>
              <a:t>      As </a:t>
            </a:r>
            <a:r>
              <a:rPr lang="pt-PT" sz="900" dirty="0"/>
              <a:t>cidades podem trabalhar com os vizinhos para desenvolver planos e dividir os custos</a:t>
            </a:r>
            <a:r>
              <a:rPr lang="pt-PT" sz="900" dirty="0" smtClean="0"/>
              <a:t>.</a:t>
            </a:r>
            <a:endParaRPr lang="en-US" sz="900" dirty="0"/>
          </a:p>
        </p:txBody>
      </p:sp>
      <p:sp>
        <p:nvSpPr>
          <p:cNvPr id="50" name="TextBox 49"/>
          <p:cNvSpPr txBox="1"/>
          <p:nvPr/>
        </p:nvSpPr>
        <p:spPr>
          <a:xfrm>
            <a:off x="335640" y="7527134"/>
            <a:ext cx="3472626" cy="2015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err="1" smtClean="0"/>
              <a:t>Fnanças</a:t>
            </a:r>
            <a:r>
              <a:rPr lang="en-US" sz="1400" dirty="0" smtClean="0"/>
              <a:t> </a:t>
            </a:r>
            <a:endParaRPr lang="en-US" sz="1400" b="1" dirty="0" smtClean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r>
              <a:rPr lang="pt-PT" sz="1000" b="1" dirty="0" smtClean="0"/>
              <a:t>Taxas </a:t>
            </a:r>
            <a:r>
              <a:rPr lang="pt-PT" sz="1000" b="1" dirty="0"/>
              <a:t>de esgoto</a:t>
            </a:r>
            <a:r>
              <a:rPr lang="en-US" sz="1000" dirty="0"/>
              <a:t> </a:t>
            </a:r>
            <a:endParaRPr lang="en-US" sz="1000" b="1" dirty="0" smtClean="0"/>
          </a:p>
          <a:p>
            <a:r>
              <a:rPr lang="en-US" sz="900" dirty="0" smtClean="0"/>
              <a:t>       </a:t>
            </a:r>
            <a:r>
              <a:rPr lang="pt-PT" sz="900" dirty="0" smtClean="0"/>
              <a:t>As </a:t>
            </a:r>
            <a:r>
              <a:rPr lang="pt-PT" sz="900" dirty="0"/>
              <a:t>taxas podem ser aumentadas para pagar por atualizações.  </a:t>
            </a:r>
            <a:r>
              <a:rPr lang="pt-PT" sz="900" dirty="0" smtClean="0"/>
              <a:t>   Podem </a:t>
            </a:r>
            <a:r>
              <a:rPr lang="pt-PT" sz="900" dirty="0"/>
              <a:t>ser projetadas assim famílias de baixa renda podem pagar as </a:t>
            </a:r>
            <a:r>
              <a:rPr lang="pt-PT" sz="900" dirty="0" smtClean="0"/>
              <a:t>contas.</a:t>
            </a:r>
            <a:r>
              <a:rPr lang="en-US" sz="900" dirty="0" smtClean="0"/>
              <a:t> </a:t>
            </a:r>
          </a:p>
          <a:p>
            <a:endParaRPr lang="en-US" sz="900" b="1" dirty="0" smtClean="0"/>
          </a:p>
          <a:p>
            <a:r>
              <a:rPr lang="pt-PT" sz="1000" b="1" dirty="0" smtClean="0"/>
              <a:t>Taxas </a:t>
            </a:r>
            <a:r>
              <a:rPr lang="pt-PT" sz="1000" b="1" dirty="0"/>
              <a:t>de águas pluviais</a:t>
            </a:r>
            <a:r>
              <a:rPr lang="en-US" sz="1000" dirty="0"/>
              <a:t> </a:t>
            </a:r>
            <a:endParaRPr lang="en-US" sz="1000" b="1" dirty="0" smtClean="0"/>
          </a:p>
          <a:p>
            <a:r>
              <a:rPr lang="en-US" sz="900" dirty="0"/>
              <a:t> </a:t>
            </a:r>
            <a:r>
              <a:rPr lang="en-US" sz="900" dirty="0" smtClean="0"/>
              <a:t>      </a:t>
            </a:r>
            <a:r>
              <a:rPr lang="pt-PT" sz="900" dirty="0" smtClean="0"/>
              <a:t>Cidades </a:t>
            </a:r>
            <a:r>
              <a:rPr lang="pt-PT" sz="900" dirty="0"/>
              <a:t>em todo o país usam uma taxa que é calculada pela quantidade </a:t>
            </a:r>
            <a:r>
              <a:rPr lang="pt-PT" sz="900" dirty="0" smtClean="0"/>
              <a:t>de</a:t>
            </a:r>
            <a:r>
              <a:rPr lang="pt-PT" sz="900" dirty="0"/>
              <a:t> </a:t>
            </a:r>
            <a:r>
              <a:rPr lang="pt-PT" sz="900" dirty="0" smtClean="0"/>
              <a:t>área </a:t>
            </a:r>
            <a:r>
              <a:rPr lang="pt-PT" sz="900" dirty="0"/>
              <a:t>em uma parcela que  não absorve ou </a:t>
            </a:r>
            <a:r>
              <a:rPr lang="pt-PT" sz="900" dirty="0" err="1"/>
              <a:t>retem</a:t>
            </a:r>
            <a:r>
              <a:rPr lang="pt-PT" sz="900" dirty="0"/>
              <a:t> água.</a:t>
            </a:r>
            <a:r>
              <a:rPr lang="en-US" sz="900" dirty="0"/>
              <a:t> </a:t>
            </a:r>
            <a:endParaRPr lang="en-US" sz="900" dirty="0" smtClean="0"/>
          </a:p>
          <a:p>
            <a:endParaRPr lang="en-US" sz="900" dirty="0" smtClean="0"/>
          </a:p>
          <a:p>
            <a:r>
              <a:rPr lang="pt-PT" sz="1000" b="1" dirty="0" smtClean="0"/>
              <a:t>Financiamento </a:t>
            </a:r>
            <a:r>
              <a:rPr lang="pt-PT" sz="1000" b="1" dirty="0"/>
              <a:t>inovador</a:t>
            </a:r>
            <a:r>
              <a:rPr lang="en-US" sz="1000" dirty="0"/>
              <a:t> </a:t>
            </a:r>
            <a:r>
              <a:rPr lang="en-US" sz="900" dirty="0" smtClean="0"/>
              <a:t>       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I</a:t>
            </a:r>
            <a:r>
              <a:rPr lang="pt-PT" sz="900" dirty="0" err="1" smtClean="0"/>
              <a:t>sso</a:t>
            </a:r>
            <a:r>
              <a:rPr lang="pt-PT" sz="900" dirty="0" smtClean="0"/>
              <a:t> </a:t>
            </a:r>
            <a:r>
              <a:rPr lang="pt-PT" sz="900" dirty="0"/>
              <a:t>inclui incentivos e programas de subsídios para a </a:t>
            </a:r>
            <a:r>
              <a:rPr lang="pt-PT" sz="900" dirty="0" smtClean="0"/>
              <a:t>propriedade privada.</a:t>
            </a:r>
            <a:r>
              <a:rPr lang="en-US" sz="900" dirty="0" smtClean="0"/>
              <a:t> 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296167" y="2012481"/>
            <a:ext cx="1710" cy="366323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97485" y="5897473"/>
            <a:ext cx="1448837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097484" y="7458315"/>
            <a:ext cx="1448837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061661" y="6243759"/>
            <a:ext cx="1448837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057616" y="9073188"/>
            <a:ext cx="1448837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9563" y="9689458"/>
            <a:ext cx="71532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 Para </a:t>
            </a:r>
            <a:r>
              <a:rPr lang="en-US" sz="1000" dirty="0" err="1">
                <a:solidFill>
                  <a:schemeClr val="bg1"/>
                </a:solidFill>
              </a:rPr>
              <a:t>mais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informação</a:t>
            </a:r>
            <a:r>
              <a:rPr lang="en-US" sz="1000" dirty="0">
                <a:solidFill>
                  <a:schemeClr val="bg1"/>
                </a:solidFill>
              </a:rPr>
              <a:t>, e outros </a:t>
            </a:r>
            <a:r>
              <a:rPr lang="en-US" sz="1000" dirty="0" err="1">
                <a:solidFill>
                  <a:schemeClr val="bg1"/>
                </a:solidFill>
              </a:rPr>
              <a:t>recursos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contactar</a:t>
            </a:r>
            <a:r>
              <a:rPr lang="en-US" sz="1000" dirty="0">
                <a:solidFill>
                  <a:schemeClr val="bg1"/>
                </a:solidFill>
              </a:rPr>
              <a:t> Urban Waters Solutions Initiative: </a:t>
            </a:r>
            <a:r>
              <a:rPr lang="en-US" sz="1000" u="sng" dirty="0">
                <a:hlinkClick r:id="rId2"/>
              </a:rPr>
              <a:t>www.njfuture.rg/water</a:t>
            </a:r>
            <a:endParaRPr lang="en-US" sz="1000" dirty="0"/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3020" y="1880465"/>
            <a:ext cx="7252139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915812" y="2108200"/>
            <a:ext cx="23728" cy="7341898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43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5221</TotalTime>
  <Words>1025</Words>
  <Application>Microsoft Macintosh PowerPoint</Application>
  <PresentationFormat>Custom</PresentationFormat>
  <Paragraphs>100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Watson</dc:creator>
  <cp:lastModifiedBy>Max Brekke</cp:lastModifiedBy>
  <cp:revision>156</cp:revision>
  <dcterms:created xsi:type="dcterms:W3CDTF">2015-06-17T18:30:26Z</dcterms:created>
  <dcterms:modified xsi:type="dcterms:W3CDTF">2015-10-07T20:18:33Z</dcterms:modified>
</cp:coreProperties>
</file>